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4" r:id="rId1"/>
  </p:sldMasterIdLst>
  <p:sldIdLst>
    <p:sldId id="256" r:id="rId2"/>
    <p:sldId id="278" r:id="rId3"/>
    <p:sldId id="292" r:id="rId4"/>
    <p:sldId id="290" r:id="rId5"/>
    <p:sldId id="280" r:id="rId6"/>
    <p:sldId id="281" r:id="rId7"/>
    <p:sldId id="287" r:id="rId8"/>
    <p:sldId id="295" r:id="rId9"/>
    <p:sldId id="294" r:id="rId10"/>
    <p:sldId id="289" r:id="rId11"/>
    <p:sldId id="288" r:id="rId12"/>
    <p:sldId id="291" r:id="rId13"/>
    <p:sldId id="293" r:id="rId14"/>
    <p:sldId id="279" r:id="rId15"/>
    <p:sldId id="285" r:id="rId16"/>
    <p:sldId id="297" r:id="rId17"/>
    <p:sldId id="296" r:id="rId18"/>
    <p:sldId id="298" r:id="rId19"/>
    <p:sldId id="299" r:id="rId20"/>
  </p:sldIdLst>
  <p:sldSz cx="9144000" cy="6858000" type="screen4x3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4400" y="59435"/>
            <a:ext cx="1699260" cy="2058923"/>
            <a:chOff x="914400" y="59435"/>
            <a:chExt cx="1699260" cy="2058923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00" y="59435"/>
              <a:ext cx="1699260" cy="205892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9636" y="404622"/>
              <a:ext cx="1008075" cy="136817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215186" y="360172"/>
              <a:ext cx="1097915" cy="1457325"/>
            </a:xfrm>
            <a:custGeom>
              <a:avLst/>
              <a:gdLst/>
              <a:ahLst/>
              <a:cxnLst/>
              <a:rect l="l" t="t" r="r" b="b"/>
              <a:pathLst>
                <a:path w="1097914" h="1457325">
                  <a:moveTo>
                    <a:pt x="210388" y="0"/>
                  </a:moveTo>
                  <a:lnTo>
                    <a:pt x="1097356" y="0"/>
                  </a:lnTo>
                  <a:lnTo>
                    <a:pt x="1097356" y="1247013"/>
                  </a:lnTo>
                  <a:lnTo>
                    <a:pt x="1093038" y="1287144"/>
                  </a:lnTo>
                  <a:lnTo>
                    <a:pt x="1081100" y="1327277"/>
                  </a:lnTo>
                  <a:lnTo>
                    <a:pt x="1061415" y="1363726"/>
                  </a:lnTo>
                  <a:lnTo>
                    <a:pt x="1035253" y="1395222"/>
                  </a:lnTo>
                  <a:lnTo>
                    <a:pt x="1003630" y="1421383"/>
                  </a:lnTo>
                  <a:lnTo>
                    <a:pt x="967308" y="1441068"/>
                  </a:lnTo>
                  <a:lnTo>
                    <a:pt x="927176" y="1453133"/>
                  </a:lnTo>
                  <a:lnTo>
                    <a:pt x="886917" y="1457325"/>
                  </a:lnTo>
                  <a:lnTo>
                    <a:pt x="0" y="1457325"/>
                  </a:lnTo>
                  <a:lnTo>
                    <a:pt x="0" y="210438"/>
                  </a:lnTo>
                  <a:lnTo>
                    <a:pt x="4254" y="170179"/>
                  </a:lnTo>
                  <a:lnTo>
                    <a:pt x="16281" y="130175"/>
                  </a:lnTo>
                  <a:lnTo>
                    <a:pt x="35991" y="93725"/>
                  </a:lnTo>
                  <a:lnTo>
                    <a:pt x="62052" y="62102"/>
                  </a:lnTo>
                  <a:lnTo>
                    <a:pt x="93675" y="36067"/>
                  </a:lnTo>
                  <a:lnTo>
                    <a:pt x="130124" y="16382"/>
                  </a:lnTo>
                  <a:lnTo>
                    <a:pt x="170129" y="4317"/>
                  </a:lnTo>
                  <a:lnTo>
                    <a:pt x="210388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699766" y="265938"/>
            <a:ext cx="5148834" cy="2118144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746760" marR="699135" indent="-40005" algn="ctr">
              <a:lnSpc>
                <a:spcPct val="104600"/>
              </a:lnSpc>
              <a:spcBef>
                <a:spcPts val="25"/>
              </a:spcBef>
            </a:pPr>
            <a:endParaRPr lang="ru-RU" sz="1400" b="1" dirty="0" smtClean="0">
              <a:solidFill>
                <a:srgbClr val="922122"/>
              </a:solidFill>
              <a:latin typeface="Times New Roman"/>
              <a:cs typeface="Times New Roman"/>
            </a:endParaRPr>
          </a:p>
          <a:p>
            <a:pPr marL="746760" marR="699135" indent="-40005" algn="ctr">
              <a:lnSpc>
                <a:spcPct val="104600"/>
              </a:lnSpc>
              <a:spcBef>
                <a:spcPts val="25"/>
              </a:spcBef>
            </a:pPr>
            <a:r>
              <a:rPr lang="ru-RU" sz="1400" b="1" dirty="0">
                <a:solidFill>
                  <a:srgbClr val="922122"/>
                </a:solidFill>
                <a:latin typeface="Times New Roman"/>
                <a:cs typeface="Times New Roman"/>
              </a:rPr>
              <a:t> </a:t>
            </a:r>
            <a:r>
              <a:rPr lang="ru-RU" sz="1400" b="1" dirty="0" smtClean="0">
                <a:solidFill>
                  <a:srgbClr val="922122"/>
                </a:solidFill>
                <a:latin typeface="Times New Roman"/>
                <a:cs typeface="Times New Roman"/>
              </a:rPr>
              <a:t> </a:t>
            </a:r>
            <a:r>
              <a:rPr sz="1400" b="1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Муниципальное</a:t>
            </a:r>
            <a:r>
              <a:rPr sz="1400" b="1" spc="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общеобразовательное</a:t>
            </a:r>
            <a:r>
              <a:rPr sz="1400" b="1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учреждение Вербилковская 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средняя</a:t>
            </a:r>
            <a:r>
              <a:rPr sz="1400" b="1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 err="1">
                <a:solidFill>
                  <a:srgbClr val="C00000"/>
                </a:solidFill>
                <a:latin typeface="Times New Roman"/>
                <a:cs typeface="Times New Roman"/>
              </a:rPr>
              <a:t>общеобразовательная</a:t>
            </a:r>
            <a:r>
              <a:rPr sz="1400" b="1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школа</a:t>
            </a:r>
            <a:endParaRPr lang="ru-RU" sz="1400" b="1" spc="-10" dirty="0" smtClean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746760" marR="699135" indent="-40005" algn="ctr">
              <a:lnSpc>
                <a:spcPct val="104600"/>
              </a:lnSpc>
              <a:spcBef>
                <a:spcPts val="25"/>
              </a:spcBef>
            </a:pPr>
            <a:endParaRPr lang="ru-RU" sz="1400" b="1" spc="-10" dirty="0" smtClean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746760" marR="699135" indent="-40005" algn="ctr">
              <a:lnSpc>
                <a:spcPct val="104600"/>
              </a:lnSpc>
              <a:spcBef>
                <a:spcPts val="25"/>
              </a:spcBef>
            </a:pPr>
            <a:r>
              <a:rPr lang="ru-RU" sz="1400" b="1" spc="-10" dirty="0" smtClean="0">
                <a:solidFill>
                  <a:srgbClr val="C00000"/>
                </a:solidFill>
                <a:latin typeface="Times New Roman"/>
                <a:cs typeface="Times New Roman"/>
              </a:rPr>
              <a:t>Московская область </a:t>
            </a:r>
          </a:p>
          <a:p>
            <a:pPr marL="746760" marR="699135" indent="-40005" algn="ctr">
              <a:lnSpc>
                <a:spcPct val="104600"/>
              </a:lnSpc>
              <a:spcBef>
                <a:spcPts val="25"/>
              </a:spcBef>
            </a:pPr>
            <a:r>
              <a:rPr lang="ru-RU" sz="1400" b="1" spc="-10" dirty="0" smtClean="0">
                <a:solidFill>
                  <a:srgbClr val="C00000"/>
                </a:solidFill>
                <a:latin typeface="Times New Roman"/>
                <a:cs typeface="Times New Roman"/>
              </a:rPr>
              <a:t>Талдомский городской округ</a:t>
            </a:r>
          </a:p>
          <a:p>
            <a:pPr marL="746760" marR="699135" indent="-40005" algn="ctr">
              <a:lnSpc>
                <a:spcPct val="104600"/>
              </a:lnSpc>
              <a:spcBef>
                <a:spcPts val="25"/>
              </a:spcBef>
            </a:pPr>
            <a:r>
              <a:rPr lang="ru-RU" sz="1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п</a:t>
            </a:r>
            <a:r>
              <a:rPr lang="ru-RU" sz="1400" b="1" spc="-10" dirty="0" smtClean="0">
                <a:solidFill>
                  <a:srgbClr val="C00000"/>
                </a:solidFill>
                <a:latin typeface="Times New Roman"/>
                <a:cs typeface="Times New Roman"/>
              </a:rPr>
              <a:t>ос. Вербилки</a:t>
            </a:r>
            <a:endParaRPr sz="1400" dirty="0" smtClean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15"/>
              </a:spcBef>
            </a:pPr>
            <a:endParaRPr sz="1400" dirty="0" smtClean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9600" y="2133600"/>
            <a:ext cx="7086600" cy="49519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084070" algn="ctr">
              <a:lnSpc>
                <a:spcPct val="100000"/>
              </a:lnSpc>
              <a:spcBef>
                <a:spcPts val="95"/>
              </a:spcBef>
            </a:pPr>
            <a:endParaRPr lang="ru-RU" sz="1600" b="1" spc="-10" dirty="0" smtClean="0">
              <a:solidFill>
                <a:srgbClr val="601617"/>
              </a:solidFill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385"/>
              </a:spcBef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 Всероссийский сетевой образовательный проект</a:t>
            </a:r>
          </a:p>
          <a:p>
            <a:pPr algn="ctr">
              <a:lnSpc>
                <a:spcPct val="100000"/>
              </a:lnSpc>
              <a:spcBef>
                <a:spcPts val="1385"/>
              </a:spcBef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«МАЛАЯ ТИМИРЯЗЕВКА »</a:t>
            </a:r>
          </a:p>
          <a:p>
            <a:pPr algn="ctr">
              <a:lnSpc>
                <a:spcPct val="100000"/>
              </a:lnSpc>
              <a:spcBef>
                <a:spcPts val="1385"/>
              </a:spcBef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в рамках  Всероссийского конкурса юных аграриев имени К.А. Тимирязева</a:t>
            </a:r>
          </a:p>
          <a:p>
            <a:pPr algn="ctr">
              <a:lnSpc>
                <a:spcPct val="100000"/>
              </a:lnSpc>
              <a:spcBef>
                <a:spcPts val="1385"/>
              </a:spcBef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385"/>
              </a:spcBef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Участие в Проекте (воспитанники от 5 до 9 лет)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385"/>
              </a:spcBef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Номинация: «Волшебная грядка»</a:t>
            </a:r>
          </a:p>
          <a:p>
            <a:pPr algn="ctr">
              <a:lnSpc>
                <a:spcPct val="100000"/>
              </a:lnSpc>
              <a:spcBef>
                <a:spcPts val="1385"/>
              </a:spcBef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2025 г.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385"/>
              </a:spcBef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385"/>
              </a:spcBef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00400" y="4721662"/>
            <a:ext cx="4953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spc="-25" dirty="0">
              <a:solidFill>
                <a:srgbClr val="4A3D20"/>
              </a:solidFill>
              <a:latin typeface="Times New Roman"/>
              <a:cs typeface="Times New Roman"/>
            </a:endParaRPr>
          </a:p>
          <a:p>
            <a:pPr algn="ctr"/>
            <a:endParaRPr lang="ru-RU" sz="1400" b="1" i="1" spc="-25" dirty="0" smtClean="0">
              <a:solidFill>
                <a:srgbClr val="4A3D20"/>
              </a:solidFill>
              <a:latin typeface="Times New Roman"/>
              <a:cs typeface="Times New Roman"/>
            </a:endParaRPr>
          </a:p>
          <a:p>
            <a:pPr algn="ctr"/>
            <a:endParaRPr lang="ru-RU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edia.istockphoto.com/id/1217969463/ru/%D0%B2%D0%B5%D0%BA%D1%82%D0%BE%D1%80%D0%BD%D0%B0%D1%8F/%D0%B3%D0%B8%D0%B4%D1%80%D0%BE%D0%BF%D0%BE%D0%BD%D0%B8%D0%BA%D0%B0-%D0%BB%D0%BE%D0%B3%D0%BE%D1%82%D0%B8%D0%BF-%D0%B2%D0%B5%D0%BA%D1%82%D0%BE%D1%80-%D0%B8%D0%BB%D0%BB%D1%8E%D1%81%D1%82%D1%80%D0%B0%D1%86%D0%B8%D0%B8-%D0%B4%D0%B8%D0%B7%D0%B0%D0%B9%D0%BD.jpg?s=170667a&amp;w=0&amp;k=20&amp;c=jkglQbtzeFq4oyudowiEAQaxX5Y10FYDiEvSbl4W3F4="/>
          <p:cNvPicPr>
            <a:picLocks noChangeAspect="1" noChangeArrowheads="1"/>
          </p:cNvPicPr>
          <p:nvPr/>
        </p:nvPicPr>
        <p:blipFill>
          <a:blip r:embed="rId2" cstate="print"/>
          <a:srcRect l="26923" t="25000" r="26923" b="26923"/>
          <a:stretch>
            <a:fillRect/>
          </a:stretch>
        </p:blipFill>
        <p:spPr bwMode="auto">
          <a:xfrm>
            <a:off x="304800" y="304800"/>
            <a:ext cx="1161288" cy="12096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Admin\Desktop\IMG_20250317_1023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1222" y="1143001"/>
            <a:ext cx="2469777" cy="2209800"/>
          </a:xfrm>
          <a:prstGeom prst="rect">
            <a:avLst/>
          </a:prstGeom>
          <a:noFill/>
        </p:spPr>
      </p:pic>
      <p:pic>
        <p:nvPicPr>
          <p:cNvPr id="6" name="Picture 2" descr="C:\Users\Admin\Desktop\ЮНЫЙ НАТУРАЛИСТ\IMG_20250325_0905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657600"/>
            <a:ext cx="2895600" cy="2971800"/>
          </a:xfrm>
          <a:prstGeom prst="rect">
            <a:avLst/>
          </a:prstGeom>
          <a:noFill/>
        </p:spPr>
      </p:pic>
      <p:pic>
        <p:nvPicPr>
          <p:cNvPr id="7" name="Picture 3" descr="C:\Users\Admin\Desktop\ЮНЫЙ НАТУРАЛИСТ\IMG_20250325_0944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3657600"/>
            <a:ext cx="4267200" cy="2895600"/>
          </a:xfrm>
          <a:prstGeom prst="rect">
            <a:avLst/>
          </a:prstGeom>
          <a:noFill/>
        </p:spPr>
      </p:pic>
      <p:pic>
        <p:nvPicPr>
          <p:cNvPr id="8" name="Picture 4" descr="C:\Users\Admin\Desktop\ЮНЫЙ НАТУРАЛИСТ\IMG_20250325_0945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142494"/>
            <a:ext cx="2225073" cy="221030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676400" y="228600"/>
            <a:ext cx="5867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Мы наблюдали за ростом и развитием растений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и вели Дневник наблюдений 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edia.istockphoto.com/id/1217969463/ru/%D0%B2%D0%B5%D0%BA%D1%82%D0%BE%D1%80%D0%BD%D0%B0%D1%8F/%D0%B3%D0%B8%D0%B4%D1%80%D0%BE%D0%BF%D0%BE%D0%BD%D0%B8%D0%BA%D0%B0-%D0%BB%D0%BE%D0%B3%D0%BE%D1%82%D0%B8%D0%BF-%D0%B2%D0%B5%D0%BA%D1%82%D0%BE%D1%80-%D0%B8%D0%BB%D0%BB%D1%8E%D1%81%D1%82%D1%80%D0%B0%D1%86%D0%B8%D0%B8-%D0%B4%D0%B8%D0%B7%D0%B0%D0%B9%D0%BD.jpg?s=170667a&amp;w=0&amp;k=20&amp;c=jkglQbtzeFq4oyudowiEAQaxX5Y10FYDiEvSbl4W3F4="/>
          <p:cNvPicPr>
            <a:picLocks noChangeAspect="1" noChangeArrowheads="1"/>
          </p:cNvPicPr>
          <p:nvPr/>
        </p:nvPicPr>
        <p:blipFill>
          <a:blip r:embed="rId2" cstate="print"/>
          <a:srcRect l="26923" t="25000" r="26923" b="26923"/>
          <a:stretch>
            <a:fillRect/>
          </a:stretch>
        </p:blipFill>
        <p:spPr bwMode="auto">
          <a:xfrm>
            <a:off x="228600" y="152400"/>
            <a:ext cx="941832" cy="981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371600" y="304800"/>
            <a:ext cx="632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НАШИ МЕТОДЫ  ИССЛЕДОВАНИЯ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11" name="Таблица 210"/>
          <p:cNvGraphicFramePr>
            <a:graphicFrameLocks noGrp="1"/>
          </p:cNvGraphicFramePr>
          <p:nvPr/>
        </p:nvGraphicFramePr>
        <p:xfrm>
          <a:off x="1371600" y="762000"/>
          <a:ext cx="6324600" cy="4878767"/>
        </p:xfrm>
        <a:graphic>
          <a:graphicData uri="http://schemas.openxmlformats.org/drawingml/2006/table">
            <a:tbl>
              <a:tblPr/>
              <a:tblGrid>
                <a:gridCol w="1447800"/>
                <a:gridCol w="4876800"/>
              </a:tblGrid>
              <a:tr h="777683">
                <a:tc>
                  <a:txBody>
                    <a:bodyPr/>
                    <a:lstStyle/>
                    <a:p>
                      <a:pPr indent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Посмотреть </a:t>
                      </a:r>
                      <a:r>
                        <a:rPr lang="ru-RU" sz="14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книги о том, что </a:t>
                      </a:r>
                      <a:r>
                        <a:rPr lang="ru-RU" sz="14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исследуешь</a:t>
                      </a:r>
                    </a:p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Энциклопедии о возникновении гидропоники</a:t>
                      </a:r>
                    </a:p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5898">
                <a:tc>
                  <a:txBody>
                    <a:bodyPr/>
                    <a:lstStyle/>
                    <a:p>
                      <a:pPr indent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Спросить </a:t>
                      </a: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у других </a:t>
                      </a:r>
                      <a:r>
                        <a:rPr lang="ru-RU" sz="1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людей</a:t>
                      </a:r>
                    </a:p>
                    <a:p>
                      <a:pPr indent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У сотрудников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детского  сада</a:t>
                      </a:r>
                    </a:p>
                    <a:p>
                      <a:pPr indent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У родителей</a:t>
                      </a: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1947">
                <a:tc>
                  <a:txBody>
                    <a:bodyPr/>
                    <a:lstStyle/>
                    <a:p>
                      <a:pPr indent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Посмотреть</a:t>
                      </a:r>
                      <a:r>
                        <a:rPr lang="ru-RU" sz="1400" b="1" i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видеоролики по теме</a:t>
                      </a:r>
                    </a:p>
                    <a:p>
                      <a:pPr indent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«Что такое гидропоника?»</a:t>
                      </a:r>
                    </a:p>
                    <a:p>
                      <a:pPr indent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«Устройство гидропонной установки»</a:t>
                      </a:r>
                    </a:p>
                    <a:p>
                      <a:pPr indent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4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Микрозелень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круглый год» </a:t>
                      </a:r>
                    </a:p>
                    <a:p>
                      <a:pPr indent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0293">
                <a:tc>
                  <a:txBody>
                    <a:bodyPr/>
                    <a:lstStyle/>
                    <a:p>
                      <a:pPr indent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Понаблюдать </a:t>
                      </a:r>
                    </a:p>
                    <a:p>
                      <a:pPr indent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за ростом и развитием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растений</a:t>
                      </a:r>
                    </a:p>
                    <a:p>
                      <a:pPr indent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за изменениями в состоянии субстратов</a:t>
                      </a:r>
                    </a:p>
                    <a:p>
                      <a:pPr indent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Оформить дневник наблюдений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5972">
                <a:tc>
                  <a:txBody>
                    <a:bodyPr/>
                    <a:lstStyle/>
                    <a:p>
                      <a:pPr indent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Провести эксперимент</a:t>
                      </a:r>
                    </a:p>
                    <a:p>
                      <a:pPr indent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Посадка семян в различные заменители почвы</a:t>
                      </a:r>
                    </a:p>
                    <a:p>
                      <a:pPr indent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Влияние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света, тепла, воды, питательных веществ на развитие растений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6006" name="Group 406"/>
          <p:cNvGrpSpPr>
            <a:grpSpLocks noChangeAspect="1"/>
          </p:cNvGrpSpPr>
          <p:nvPr/>
        </p:nvGrpSpPr>
        <p:grpSpPr bwMode="auto">
          <a:xfrm>
            <a:off x="0" y="0"/>
            <a:ext cx="228600" cy="800100"/>
            <a:chOff x="2704" y="11276"/>
            <a:chExt cx="283" cy="976"/>
          </a:xfrm>
        </p:grpSpPr>
        <p:sp>
          <p:nvSpPr>
            <p:cNvPr id="26007" name="AutoShape 407"/>
            <p:cNvSpPr>
              <a:spLocks noChangeAspect="1" noChangeArrowheads="1" noTextEdit="1"/>
            </p:cNvSpPr>
            <p:nvPr/>
          </p:nvSpPr>
          <p:spPr bwMode="auto">
            <a:xfrm>
              <a:off x="2704" y="11276"/>
              <a:ext cx="283" cy="976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26005" name="Рисунок 5" descr="j02991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838200"/>
            <a:ext cx="581025" cy="609600"/>
          </a:xfrm>
          <a:prstGeom prst="rect">
            <a:avLst/>
          </a:prstGeom>
          <a:noFill/>
        </p:spPr>
      </p:pic>
      <p:grpSp>
        <p:nvGrpSpPr>
          <p:cNvPr id="25869" name="Group 269"/>
          <p:cNvGrpSpPr>
            <a:grpSpLocks noChangeAspect="1"/>
          </p:cNvGrpSpPr>
          <p:nvPr/>
        </p:nvGrpSpPr>
        <p:grpSpPr bwMode="auto">
          <a:xfrm>
            <a:off x="1752600" y="1752600"/>
            <a:ext cx="762000" cy="609600"/>
            <a:chOff x="0" y="0"/>
            <a:chExt cx="1440" cy="1240"/>
          </a:xfrm>
        </p:grpSpPr>
        <p:sp>
          <p:nvSpPr>
            <p:cNvPr id="26004" name="AutoShape 404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440" cy="124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003" name="Freeform 403"/>
            <p:cNvSpPr>
              <a:spLocks/>
            </p:cNvSpPr>
            <p:nvPr/>
          </p:nvSpPr>
          <p:spPr bwMode="auto">
            <a:xfrm>
              <a:off x="4" y="26"/>
              <a:ext cx="600" cy="748"/>
            </a:xfrm>
            <a:custGeom>
              <a:avLst/>
              <a:gdLst/>
              <a:ahLst/>
              <a:cxnLst>
                <a:cxn ang="0">
                  <a:pos x="439" y="2"/>
                </a:cxn>
                <a:cxn ang="0">
                  <a:pos x="403" y="0"/>
                </a:cxn>
                <a:cxn ang="0">
                  <a:pos x="340" y="6"/>
                </a:cxn>
                <a:cxn ang="0">
                  <a:pos x="262" y="23"/>
                </a:cxn>
                <a:cxn ang="0">
                  <a:pos x="179" y="58"/>
                </a:cxn>
                <a:cxn ang="0">
                  <a:pos x="100" y="119"/>
                </a:cxn>
                <a:cxn ang="0">
                  <a:pos x="39" y="210"/>
                </a:cxn>
                <a:cxn ang="0">
                  <a:pos x="5" y="338"/>
                </a:cxn>
                <a:cxn ang="0">
                  <a:pos x="6" y="498"/>
                </a:cxn>
                <a:cxn ang="0">
                  <a:pos x="45" y="638"/>
                </a:cxn>
                <a:cxn ang="0">
                  <a:pos x="112" y="752"/>
                </a:cxn>
                <a:cxn ang="0">
                  <a:pos x="199" y="849"/>
                </a:cxn>
                <a:cxn ang="0">
                  <a:pos x="300" y="936"/>
                </a:cxn>
                <a:cxn ang="0">
                  <a:pos x="406" y="1021"/>
                </a:cxn>
                <a:cxn ang="0">
                  <a:pos x="510" y="1111"/>
                </a:cxn>
                <a:cxn ang="0">
                  <a:pos x="603" y="1214"/>
                </a:cxn>
                <a:cxn ang="0">
                  <a:pos x="682" y="1331"/>
                </a:cxn>
                <a:cxn ang="0">
                  <a:pos x="764" y="1421"/>
                </a:cxn>
                <a:cxn ang="0">
                  <a:pos x="848" y="1476"/>
                </a:cxn>
                <a:cxn ang="0">
                  <a:pos x="929" y="1495"/>
                </a:cxn>
                <a:cxn ang="0">
                  <a:pos x="1002" y="1479"/>
                </a:cxn>
                <a:cxn ang="0">
                  <a:pos x="1065" y="1427"/>
                </a:cxn>
                <a:cxn ang="0">
                  <a:pos x="1114" y="1339"/>
                </a:cxn>
                <a:cxn ang="0">
                  <a:pos x="1146" y="1216"/>
                </a:cxn>
                <a:cxn ang="0">
                  <a:pos x="1165" y="969"/>
                </a:cxn>
                <a:cxn ang="0">
                  <a:pos x="1195" y="610"/>
                </a:cxn>
                <a:cxn ang="0">
                  <a:pos x="1198" y="288"/>
                </a:cxn>
                <a:cxn ang="0">
                  <a:pos x="1134" y="81"/>
                </a:cxn>
                <a:cxn ang="0">
                  <a:pos x="1022" y="36"/>
                </a:cxn>
                <a:cxn ang="0">
                  <a:pos x="926" y="26"/>
                </a:cxn>
                <a:cxn ang="0">
                  <a:pos x="822" y="19"/>
                </a:cxn>
                <a:cxn ang="0">
                  <a:pos x="720" y="12"/>
                </a:cxn>
                <a:cxn ang="0">
                  <a:pos x="625" y="7"/>
                </a:cxn>
                <a:cxn ang="0">
                  <a:pos x="544" y="4"/>
                </a:cxn>
                <a:cxn ang="0">
                  <a:pos x="482" y="3"/>
                </a:cxn>
                <a:cxn ang="0">
                  <a:pos x="449" y="2"/>
                </a:cxn>
              </a:cxnLst>
              <a:rect l="0" t="0" r="r" b="b"/>
              <a:pathLst>
                <a:path w="1202" h="1495">
                  <a:moveTo>
                    <a:pt x="445" y="2"/>
                  </a:moveTo>
                  <a:lnTo>
                    <a:pt x="439" y="2"/>
                  </a:lnTo>
                  <a:lnTo>
                    <a:pt x="426" y="0"/>
                  </a:lnTo>
                  <a:lnTo>
                    <a:pt x="403" y="0"/>
                  </a:lnTo>
                  <a:lnTo>
                    <a:pt x="374" y="3"/>
                  </a:lnTo>
                  <a:lnTo>
                    <a:pt x="340" y="6"/>
                  </a:lnTo>
                  <a:lnTo>
                    <a:pt x="302" y="13"/>
                  </a:lnTo>
                  <a:lnTo>
                    <a:pt x="262" y="23"/>
                  </a:lnTo>
                  <a:lnTo>
                    <a:pt x="220" y="38"/>
                  </a:lnTo>
                  <a:lnTo>
                    <a:pt x="179" y="58"/>
                  </a:lnTo>
                  <a:lnTo>
                    <a:pt x="138" y="86"/>
                  </a:lnTo>
                  <a:lnTo>
                    <a:pt x="100" y="119"/>
                  </a:lnTo>
                  <a:lnTo>
                    <a:pt x="66" y="159"/>
                  </a:lnTo>
                  <a:lnTo>
                    <a:pt x="39" y="210"/>
                  </a:lnTo>
                  <a:lnTo>
                    <a:pt x="17" y="268"/>
                  </a:lnTo>
                  <a:lnTo>
                    <a:pt x="5" y="338"/>
                  </a:lnTo>
                  <a:lnTo>
                    <a:pt x="0" y="417"/>
                  </a:lnTo>
                  <a:lnTo>
                    <a:pt x="6" y="498"/>
                  </a:lnTo>
                  <a:lnTo>
                    <a:pt x="22" y="572"/>
                  </a:lnTo>
                  <a:lnTo>
                    <a:pt x="45" y="638"/>
                  </a:lnTo>
                  <a:lnTo>
                    <a:pt x="75" y="698"/>
                  </a:lnTo>
                  <a:lnTo>
                    <a:pt x="112" y="752"/>
                  </a:lnTo>
                  <a:lnTo>
                    <a:pt x="154" y="803"/>
                  </a:lnTo>
                  <a:lnTo>
                    <a:pt x="199" y="849"/>
                  </a:lnTo>
                  <a:lnTo>
                    <a:pt x="249" y="892"/>
                  </a:lnTo>
                  <a:lnTo>
                    <a:pt x="300" y="936"/>
                  </a:lnTo>
                  <a:lnTo>
                    <a:pt x="353" y="978"/>
                  </a:lnTo>
                  <a:lnTo>
                    <a:pt x="406" y="1021"/>
                  </a:lnTo>
                  <a:lnTo>
                    <a:pt x="458" y="1065"/>
                  </a:lnTo>
                  <a:lnTo>
                    <a:pt x="510" y="1111"/>
                  </a:lnTo>
                  <a:lnTo>
                    <a:pt x="557" y="1160"/>
                  </a:lnTo>
                  <a:lnTo>
                    <a:pt x="603" y="1214"/>
                  </a:lnTo>
                  <a:lnTo>
                    <a:pt x="644" y="1273"/>
                  </a:lnTo>
                  <a:lnTo>
                    <a:pt x="682" y="1331"/>
                  </a:lnTo>
                  <a:lnTo>
                    <a:pt x="724" y="1381"/>
                  </a:lnTo>
                  <a:lnTo>
                    <a:pt x="764" y="1421"/>
                  </a:lnTo>
                  <a:lnTo>
                    <a:pt x="806" y="1453"/>
                  </a:lnTo>
                  <a:lnTo>
                    <a:pt x="848" y="1476"/>
                  </a:lnTo>
                  <a:lnTo>
                    <a:pt x="888" y="1491"/>
                  </a:lnTo>
                  <a:lnTo>
                    <a:pt x="929" y="1495"/>
                  </a:lnTo>
                  <a:lnTo>
                    <a:pt x="966" y="1492"/>
                  </a:lnTo>
                  <a:lnTo>
                    <a:pt x="1002" y="1479"/>
                  </a:lnTo>
                  <a:lnTo>
                    <a:pt x="1035" y="1457"/>
                  </a:lnTo>
                  <a:lnTo>
                    <a:pt x="1065" y="1427"/>
                  </a:lnTo>
                  <a:lnTo>
                    <a:pt x="1093" y="1388"/>
                  </a:lnTo>
                  <a:lnTo>
                    <a:pt x="1114" y="1339"/>
                  </a:lnTo>
                  <a:lnTo>
                    <a:pt x="1133" y="1282"/>
                  </a:lnTo>
                  <a:lnTo>
                    <a:pt x="1146" y="1216"/>
                  </a:lnTo>
                  <a:lnTo>
                    <a:pt x="1153" y="1139"/>
                  </a:lnTo>
                  <a:lnTo>
                    <a:pt x="1165" y="969"/>
                  </a:lnTo>
                  <a:lnTo>
                    <a:pt x="1180" y="790"/>
                  </a:lnTo>
                  <a:lnTo>
                    <a:pt x="1195" y="610"/>
                  </a:lnTo>
                  <a:lnTo>
                    <a:pt x="1202" y="441"/>
                  </a:lnTo>
                  <a:lnTo>
                    <a:pt x="1198" y="288"/>
                  </a:lnTo>
                  <a:lnTo>
                    <a:pt x="1176" y="167"/>
                  </a:lnTo>
                  <a:lnTo>
                    <a:pt x="1134" y="81"/>
                  </a:lnTo>
                  <a:lnTo>
                    <a:pt x="1065" y="42"/>
                  </a:lnTo>
                  <a:lnTo>
                    <a:pt x="1022" y="36"/>
                  </a:lnTo>
                  <a:lnTo>
                    <a:pt x="975" y="31"/>
                  </a:lnTo>
                  <a:lnTo>
                    <a:pt x="926" y="26"/>
                  </a:lnTo>
                  <a:lnTo>
                    <a:pt x="874" y="22"/>
                  </a:lnTo>
                  <a:lnTo>
                    <a:pt x="822" y="19"/>
                  </a:lnTo>
                  <a:lnTo>
                    <a:pt x="772" y="15"/>
                  </a:lnTo>
                  <a:lnTo>
                    <a:pt x="720" y="12"/>
                  </a:lnTo>
                  <a:lnTo>
                    <a:pt x="671" y="10"/>
                  </a:lnTo>
                  <a:lnTo>
                    <a:pt x="625" y="7"/>
                  </a:lnTo>
                  <a:lnTo>
                    <a:pt x="583" y="6"/>
                  </a:lnTo>
                  <a:lnTo>
                    <a:pt x="544" y="4"/>
                  </a:lnTo>
                  <a:lnTo>
                    <a:pt x="511" y="3"/>
                  </a:lnTo>
                  <a:lnTo>
                    <a:pt x="482" y="3"/>
                  </a:lnTo>
                  <a:lnTo>
                    <a:pt x="462" y="2"/>
                  </a:lnTo>
                  <a:lnTo>
                    <a:pt x="449" y="2"/>
                  </a:lnTo>
                  <a:lnTo>
                    <a:pt x="44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002" name="Freeform 402"/>
            <p:cNvSpPr>
              <a:spLocks/>
            </p:cNvSpPr>
            <p:nvPr/>
          </p:nvSpPr>
          <p:spPr bwMode="auto">
            <a:xfrm>
              <a:off x="17" y="33"/>
              <a:ext cx="581" cy="722"/>
            </a:xfrm>
            <a:custGeom>
              <a:avLst/>
              <a:gdLst/>
              <a:ahLst/>
              <a:cxnLst>
                <a:cxn ang="0">
                  <a:pos x="426" y="2"/>
                </a:cxn>
                <a:cxn ang="0">
                  <a:pos x="390" y="2"/>
                </a:cxn>
                <a:cxn ang="0">
                  <a:pos x="329" y="6"/>
                </a:cxn>
                <a:cxn ang="0">
                  <a:pos x="253" y="23"/>
                </a:cxn>
                <a:cxn ang="0">
                  <a:pos x="172" y="58"/>
                </a:cxn>
                <a:cxn ang="0">
                  <a:pos x="96" y="116"/>
                </a:cxn>
                <a:cxn ang="0">
                  <a:pos x="37" y="203"/>
                </a:cxn>
                <a:cxn ang="0">
                  <a:pos x="4" y="328"/>
                </a:cxn>
                <a:cxn ang="0">
                  <a:pos x="5" y="483"/>
                </a:cxn>
                <a:cxn ang="0">
                  <a:pos x="43" y="617"/>
                </a:cxn>
                <a:cxn ang="0">
                  <a:pos x="107" y="727"/>
                </a:cxn>
                <a:cxn ang="0">
                  <a:pos x="192" y="822"/>
                </a:cxn>
                <a:cxn ang="0">
                  <a:pos x="289" y="906"/>
                </a:cxn>
                <a:cxn ang="0">
                  <a:pos x="391" y="988"/>
                </a:cxn>
                <a:cxn ang="0">
                  <a:pos x="492" y="1075"/>
                </a:cxn>
                <a:cxn ang="0">
                  <a:pos x="582" y="1175"/>
                </a:cxn>
                <a:cxn ang="0">
                  <a:pos x="659" y="1288"/>
                </a:cxn>
                <a:cxn ang="0">
                  <a:pos x="738" y="1373"/>
                </a:cxn>
                <a:cxn ang="0">
                  <a:pos x="818" y="1427"/>
                </a:cxn>
                <a:cxn ang="0">
                  <a:pos x="896" y="1446"/>
                </a:cxn>
                <a:cxn ang="0">
                  <a:pos x="968" y="1431"/>
                </a:cxn>
                <a:cxn ang="0">
                  <a:pos x="1029" y="1381"/>
                </a:cxn>
                <a:cxn ang="0">
                  <a:pos x="1076" y="1295"/>
                </a:cxn>
                <a:cxn ang="0">
                  <a:pos x="1106" y="1175"/>
                </a:cxn>
                <a:cxn ang="0">
                  <a:pos x="1125" y="937"/>
                </a:cxn>
                <a:cxn ang="0">
                  <a:pos x="1154" y="590"/>
                </a:cxn>
                <a:cxn ang="0">
                  <a:pos x="1157" y="280"/>
                </a:cxn>
                <a:cxn ang="0">
                  <a:pos x="1095" y="78"/>
                </a:cxn>
                <a:cxn ang="0">
                  <a:pos x="987" y="35"/>
                </a:cxn>
                <a:cxn ang="0">
                  <a:pos x="893" y="26"/>
                </a:cxn>
                <a:cxn ang="0">
                  <a:pos x="794" y="18"/>
                </a:cxn>
                <a:cxn ang="0">
                  <a:pos x="696" y="12"/>
                </a:cxn>
                <a:cxn ang="0">
                  <a:pos x="604" y="7"/>
                </a:cxn>
                <a:cxn ang="0">
                  <a:pos x="525" y="5"/>
                </a:cxn>
                <a:cxn ang="0">
                  <a:pos x="467" y="3"/>
                </a:cxn>
                <a:cxn ang="0">
                  <a:pos x="434" y="2"/>
                </a:cxn>
              </a:cxnLst>
              <a:rect l="0" t="0" r="r" b="b"/>
              <a:pathLst>
                <a:path w="1161" h="1446">
                  <a:moveTo>
                    <a:pt x="430" y="2"/>
                  </a:moveTo>
                  <a:lnTo>
                    <a:pt x="426" y="2"/>
                  </a:lnTo>
                  <a:lnTo>
                    <a:pt x="411" y="0"/>
                  </a:lnTo>
                  <a:lnTo>
                    <a:pt x="390" y="2"/>
                  </a:lnTo>
                  <a:lnTo>
                    <a:pt x="362" y="3"/>
                  </a:lnTo>
                  <a:lnTo>
                    <a:pt x="329" y="6"/>
                  </a:lnTo>
                  <a:lnTo>
                    <a:pt x="292" y="13"/>
                  </a:lnTo>
                  <a:lnTo>
                    <a:pt x="253" y="23"/>
                  </a:lnTo>
                  <a:lnTo>
                    <a:pt x="213" y="38"/>
                  </a:lnTo>
                  <a:lnTo>
                    <a:pt x="172" y="58"/>
                  </a:lnTo>
                  <a:lnTo>
                    <a:pt x="132" y="83"/>
                  </a:lnTo>
                  <a:lnTo>
                    <a:pt x="96" y="116"/>
                  </a:lnTo>
                  <a:lnTo>
                    <a:pt x="64" y="155"/>
                  </a:lnTo>
                  <a:lnTo>
                    <a:pt x="37" y="203"/>
                  </a:lnTo>
                  <a:lnTo>
                    <a:pt x="15" y="261"/>
                  </a:lnTo>
                  <a:lnTo>
                    <a:pt x="4" y="328"/>
                  </a:lnTo>
                  <a:lnTo>
                    <a:pt x="0" y="404"/>
                  </a:lnTo>
                  <a:lnTo>
                    <a:pt x="5" y="483"/>
                  </a:lnTo>
                  <a:lnTo>
                    <a:pt x="20" y="554"/>
                  </a:lnTo>
                  <a:lnTo>
                    <a:pt x="43" y="617"/>
                  </a:lnTo>
                  <a:lnTo>
                    <a:pt x="72" y="675"/>
                  </a:lnTo>
                  <a:lnTo>
                    <a:pt x="107" y="727"/>
                  </a:lnTo>
                  <a:lnTo>
                    <a:pt x="148" y="777"/>
                  </a:lnTo>
                  <a:lnTo>
                    <a:pt x="192" y="822"/>
                  </a:lnTo>
                  <a:lnTo>
                    <a:pt x="240" y="864"/>
                  </a:lnTo>
                  <a:lnTo>
                    <a:pt x="289" y="906"/>
                  </a:lnTo>
                  <a:lnTo>
                    <a:pt x="339" y="946"/>
                  </a:lnTo>
                  <a:lnTo>
                    <a:pt x="391" y="988"/>
                  </a:lnTo>
                  <a:lnTo>
                    <a:pt x="441" y="1030"/>
                  </a:lnTo>
                  <a:lnTo>
                    <a:pt x="492" y="1075"/>
                  </a:lnTo>
                  <a:lnTo>
                    <a:pt x="538" y="1123"/>
                  </a:lnTo>
                  <a:lnTo>
                    <a:pt x="582" y="1175"/>
                  </a:lnTo>
                  <a:lnTo>
                    <a:pt x="621" y="1231"/>
                  </a:lnTo>
                  <a:lnTo>
                    <a:pt x="659" y="1288"/>
                  </a:lnTo>
                  <a:lnTo>
                    <a:pt x="699" y="1334"/>
                  </a:lnTo>
                  <a:lnTo>
                    <a:pt x="738" y="1373"/>
                  </a:lnTo>
                  <a:lnTo>
                    <a:pt x="778" y="1405"/>
                  </a:lnTo>
                  <a:lnTo>
                    <a:pt x="818" y="1427"/>
                  </a:lnTo>
                  <a:lnTo>
                    <a:pt x="859" y="1442"/>
                  </a:lnTo>
                  <a:lnTo>
                    <a:pt x="896" y="1446"/>
                  </a:lnTo>
                  <a:lnTo>
                    <a:pt x="934" y="1443"/>
                  </a:lnTo>
                  <a:lnTo>
                    <a:pt x="968" y="1431"/>
                  </a:lnTo>
                  <a:lnTo>
                    <a:pt x="1000" y="1410"/>
                  </a:lnTo>
                  <a:lnTo>
                    <a:pt x="1029" y="1381"/>
                  </a:lnTo>
                  <a:lnTo>
                    <a:pt x="1055" y="1343"/>
                  </a:lnTo>
                  <a:lnTo>
                    <a:pt x="1076" y="1295"/>
                  </a:lnTo>
                  <a:lnTo>
                    <a:pt x="1093" y="1240"/>
                  </a:lnTo>
                  <a:lnTo>
                    <a:pt x="1106" y="1175"/>
                  </a:lnTo>
                  <a:lnTo>
                    <a:pt x="1114" y="1101"/>
                  </a:lnTo>
                  <a:lnTo>
                    <a:pt x="1125" y="937"/>
                  </a:lnTo>
                  <a:lnTo>
                    <a:pt x="1141" y="764"/>
                  </a:lnTo>
                  <a:lnTo>
                    <a:pt x="1154" y="590"/>
                  </a:lnTo>
                  <a:lnTo>
                    <a:pt x="1161" y="426"/>
                  </a:lnTo>
                  <a:lnTo>
                    <a:pt x="1157" y="280"/>
                  </a:lnTo>
                  <a:lnTo>
                    <a:pt x="1137" y="161"/>
                  </a:lnTo>
                  <a:lnTo>
                    <a:pt x="1095" y="78"/>
                  </a:lnTo>
                  <a:lnTo>
                    <a:pt x="1029" y="41"/>
                  </a:lnTo>
                  <a:lnTo>
                    <a:pt x="987" y="35"/>
                  </a:lnTo>
                  <a:lnTo>
                    <a:pt x="941" y="31"/>
                  </a:lnTo>
                  <a:lnTo>
                    <a:pt x="893" y="26"/>
                  </a:lnTo>
                  <a:lnTo>
                    <a:pt x="844" y="22"/>
                  </a:lnTo>
                  <a:lnTo>
                    <a:pt x="794" y="18"/>
                  </a:lnTo>
                  <a:lnTo>
                    <a:pt x="745" y="15"/>
                  </a:lnTo>
                  <a:lnTo>
                    <a:pt x="696" y="12"/>
                  </a:lnTo>
                  <a:lnTo>
                    <a:pt x="649" y="10"/>
                  </a:lnTo>
                  <a:lnTo>
                    <a:pt x="604" y="7"/>
                  </a:lnTo>
                  <a:lnTo>
                    <a:pt x="562" y="6"/>
                  </a:lnTo>
                  <a:lnTo>
                    <a:pt x="525" y="5"/>
                  </a:lnTo>
                  <a:lnTo>
                    <a:pt x="493" y="3"/>
                  </a:lnTo>
                  <a:lnTo>
                    <a:pt x="467" y="3"/>
                  </a:lnTo>
                  <a:lnTo>
                    <a:pt x="447" y="2"/>
                  </a:lnTo>
                  <a:lnTo>
                    <a:pt x="434" y="2"/>
                  </a:lnTo>
                  <a:lnTo>
                    <a:pt x="430" y="2"/>
                  </a:lnTo>
                  <a:close/>
                </a:path>
              </a:pathLst>
            </a:custGeom>
            <a:solidFill>
              <a:srgbClr val="EAF7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001" name="Freeform 401"/>
            <p:cNvSpPr>
              <a:spLocks/>
            </p:cNvSpPr>
            <p:nvPr/>
          </p:nvSpPr>
          <p:spPr bwMode="auto">
            <a:xfrm>
              <a:off x="31" y="40"/>
              <a:ext cx="561" cy="697"/>
            </a:xfrm>
            <a:custGeom>
              <a:avLst/>
              <a:gdLst/>
              <a:ahLst/>
              <a:cxnLst>
                <a:cxn ang="0">
                  <a:pos x="412" y="1"/>
                </a:cxn>
                <a:cxn ang="0">
                  <a:pos x="377" y="1"/>
                </a:cxn>
                <a:cxn ang="0">
                  <a:pos x="318" y="5"/>
                </a:cxn>
                <a:cxn ang="0">
                  <a:pos x="245" y="21"/>
                </a:cxn>
                <a:cxn ang="0">
                  <a:pos x="165" y="55"/>
                </a:cxn>
                <a:cxn ang="0">
                  <a:pos x="93" y="111"/>
                </a:cxn>
                <a:cxn ang="0">
                  <a:pos x="36" y="195"/>
                </a:cxn>
                <a:cxn ang="0">
                  <a:pos x="3" y="315"/>
                </a:cxn>
                <a:cxn ang="0">
                  <a:pos x="6" y="465"/>
                </a:cxn>
                <a:cxn ang="0">
                  <a:pos x="42" y="595"/>
                </a:cxn>
                <a:cxn ang="0">
                  <a:pos x="104" y="701"/>
                </a:cxn>
                <a:cxn ang="0">
                  <a:pos x="186" y="791"/>
                </a:cxn>
                <a:cxn ang="0">
                  <a:pos x="279" y="872"/>
                </a:cxn>
                <a:cxn ang="0">
                  <a:pos x="378" y="951"/>
                </a:cxn>
                <a:cxn ang="0">
                  <a:pos x="475" y="1035"/>
                </a:cxn>
                <a:cxn ang="0">
                  <a:pos x="563" y="1132"/>
                </a:cxn>
                <a:cxn ang="0">
                  <a:pos x="636" y="1241"/>
                </a:cxn>
                <a:cxn ang="0">
                  <a:pos x="714" y="1325"/>
                </a:cxn>
                <a:cxn ang="0">
                  <a:pos x="790" y="1377"/>
                </a:cxn>
                <a:cxn ang="0">
                  <a:pos x="866" y="1395"/>
                </a:cxn>
                <a:cxn ang="0">
                  <a:pos x="935" y="1380"/>
                </a:cxn>
                <a:cxn ang="0">
                  <a:pos x="994" y="1331"/>
                </a:cxn>
                <a:cxn ang="0">
                  <a:pos x="1039" y="1250"/>
                </a:cxn>
                <a:cxn ang="0">
                  <a:pos x="1068" y="1132"/>
                </a:cxn>
                <a:cxn ang="0">
                  <a:pos x="1087" y="904"/>
                </a:cxn>
                <a:cxn ang="0">
                  <a:pos x="1114" y="569"/>
                </a:cxn>
                <a:cxn ang="0">
                  <a:pos x="1117" y="269"/>
                </a:cxn>
                <a:cxn ang="0">
                  <a:pos x="1058" y="74"/>
                </a:cxn>
                <a:cxn ang="0">
                  <a:pos x="954" y="32"/>
                </a:cxn>
                <a:cxn ang="0">
                  <a:pos x="863" y="23"/>
                </a:cxn>
                <a:cxn ang="0">
                  <a:pos x="768" y="16"/>
                </a:cxn>
                <a:cxn ang="0">
                  <a:pos x="672" y="11"/>
                </a:cxn>
                <a:cxn ang="0">
                  <a:pos x="584" y="7"/>
                </a:cxn>
                <a:cxn ang="0">
                  <a:pos x="508" y="4"/>
                </a:cxn>
                <a:cxn ang="0">
                  <a:pos x="452" y="3"/>
                </a:cxn>
                <a:cxn ang="0">
                  <a:pos x="420" y="1"/>
                </a:cxn>
              </a:cxnLst>
              <a:rect l="0" t="0" r="r" b="b"/>
              <a:pathLst>
                <a:path w="1121" h="1395">
                  <a:moveTo>
                    <a:pt x="416" y="1"/>
                  </a:moveTo>
                  <a:lnTo>
                    <a:pt x="412" y="1"/>
                  </a:lnTo>
                  <a:lnTo>
                    <a:pt x="397" y="0"/>
                  </a:lnTo>
                  <a:lnTo>
                    <a:pt x="377" y="1"/>
                  </a:lnTo>
                  <a:lnTo>
                    <a:pt x="350" y="3"/>
                  </a:lnTo>
                  <a:lnTo>
                    <a:pt x="318" y="5"/>
                  </a:lnTo>
                  <a:lnTo>
                    <a:pt x="282" y="11"/>
                  </a:lnTo>
                  <a:lnTo>
                    <a:pt x="245" y="21"/>
                  </a:lnTo>
                  <a:lnTo>
                    <a:pt x="206" y="36"/>
                  </a:lnTo>
                  <a:lnTo>
                    <a:pt x="165" y="55"/>
                  </a:lnTo>
                  <a:lnTo>
                    <a:pt x="128" y="79"/>
                  </a:lnTo>
                  <a:lnTo>
                    <a:pt x="93" y="111"/>
                  </a:lnTo>
                  <a:lnTo>
                    <a:pt x="62" y="149"/>
                  </a:lnTo>
                  <a:lnTo>
                    <a:pt x="36" y="195"/>
                  </a:lnTo>
                  <a:lnTo>
                    <a:pt x="16" y="250"/>
                  </a:lnTo>
                  <a:lnTo>
                    <a:pt x="3" y="315"/>
                  </a:lnTo>
                  <a:lnTo>
                    <a:pt x="0" y="389"/>
                  </a:lnTo>
                  <a:lnTo>
                    <a:pt x="6" y="465"/>
                  </a:lnTo>
                  <a:lnTo>
                    <a:pt x="20" y="533"/>
                  </a:lnTo>
                  <a:lnTo>
                    <a:pt x="42" y="595"/>
                  </a:lnTo>
                  <a:lnTo>
                    <a:pt x="70" y="650"/>
                  </a:lnTo>
                  <a:lnTo>
                    <a:pt x="104" y="701"/>
                  </a:lnTo>
                  <a:lnTo>
                    <a:pt x="142" y="747"/>
                  </a:lnTo>
                  <a:lnTo>
                    <a:pt x="186" y="791"/>
                  </a:lnTo>
                  <a:lnTo>
                    <a:pt x="232" y="833"/>
                  </a:lnTo>
                  <a:lnTo>
                    <a:pt x="279" y="872"/>
                  </a:lnTo>
                  <a:lnTo>
                    <a:pt x="328" y="912"/>
                  </a:lnTo>
                  <a:lnTo>
                    <a:pt x="378" y="951"/>
                  </a:lnTo>
                  <a:lnTo>
                    <a:pt x="427" y="992"/>
                  </a:lnTo>
                  <a:lnTo>
                    <a:pt x="475" y="1035"/>
                  </a:lnTo>
                  <a:lnTo>
                    <a:pt x="519" y="1082"/>
                  </a:lnTo>
                  <a:lnTo>
                    <a:pt x="563" y="1132"/>
                  </a:lnTo>
                  <a:lnTo>
                    <a:pt x="600" y="1188"/>
                  </a:lnTo>
                  <a:lnTo>
                    <a:pt x="636" y="1241"/>
                  </a:lnTo>
                  <a:lnTo>
                    <a:pt x="675" y="1287"/>
                  </a:lnTo>
                  <a:lnTo>
                    <a:pt x="714" y="1325"/>
                  </a:lnTo>
                  <a:lnTo>
                    <a:pt x="753" y="1356"/>
                  </a:lnTo>
                  <a:lnTo>
                    <a:pt x="790" y="1377"/>
                  </a:lnTo>
                  <a:lnTo>
                    <a:pt x="829" y="1390"/>
                  </a:lnTo>
                  <a:lnTo>
                    <a:pt x="866" y="1395"/>
                  </a:lnTo>
                  <a:lnTo>
                    <a:pt x="901" y="1392"/>
                  </a:lnTo>
                  <a:lnTo>
                    <a:pt x="935" y="1380"/>
                  </a:lnTo>
                  <a:lnTo>
                    <a:pt x="966" y="1360"/>
                  </a:lnTo>
                  <a:lnTo>
                    <a:pt x="994" y="1331"/>
                  </a:lnTo>
                  <a:lnTo>
                    <a:pt x="1019" y="1295"/>
                  </a:lnTo>
                  <a:lnTo>
                    <a:pt x="1039" y="1250"/>
                  </a:lnTo>
                  <a:lnTo>
                    <a:pt x="1056" y="1195"/>
                  </a:lnTo>
                  <a:lnTo>
                    <a:pt x="1068" y="1132"/>
                  </a:lnTo>
                  <a:lnTo>
                    <a:pt x="1075" y="1061"/>
                  </a:lnTo>
                  <a:lnTo>
                    <a:pt x="1087" y="904"/>
                  </a:lnTo>
                  <a:lnTo>
                    <a:pt x="1101" y="736"/>
                  </a:lnTo>
                  <a:lnTo>
                    <a:pt x="1114" y="569"/>
                  </a:lnTo>
                  <a:lnTo>
                    <a:pt x="1121" y="410"/>
                  </a:lnTo>
                  <a:lnTo>
                    <a:pt x="1117" y="269"/>
                  </a:lnTo>
                  <a:lnTo>
                    <a:pt x="1098" y="153"/>
                  </a:lnTo>
                  <a:lnTo>
                    <a:pt x="1058" y="74"/>
                  </a:lnTo>
                  <a:lnTo>
                    <a:pt x="994" y="37"/>
                  </a:lnTo>
                  <a:lnTo>
                    <a:pt x="954" y="32"/>
                  </a:lnTo>
                  <a:lnTo>
                    <a:pt x="910" y="27"/>
                  </a:lnTo>
                  <a:lnTo>
                    <a:pt x="863" y="23"/>
                  </a:lnTo>
                  <a:lnTo>
                    <a:pt x="816" y="20"/>
                  </a:lnTo>
                  <a:lnTo>
                    <a:pt x="768" y="16"/>
                  </a:lnTo>
                  <a:lnTo>
                    <a:pt x="720" y="13"/>
                  </a:lnTo>
                  <a:lnTo>
                    <a:pt x="672" y="11"/>
                  </a:lnTo>
                  <a:lnTo>
                    <a:pt x="627" y="8"/>
                  </a:lnTo>
                  <a:lnTo>
                    <a:pt x="584" y="7"/>
                  </a:lnTo>
                  <a:lnTo>
                    <a:pt x="544" y="5"/>
                  </a:lnTo>
                  <a:lnTo>
                    <a:pt x="508" y="4"/>
                  </a:lnTo>
                  <a:lnTo>
                    <a:pt x="476" y="3"/>
                  </a:lnTo>
                  <a:lnTo>
                    <a:pt x="452" y="3"/>
                  </a:lnTo>
                  <a:lnTo>
                    <a:pt x="432" y="1"/>
                  </a:lnTo>
                  <a:lnTo>
                    <a:pt x="420" y="1"/>
                  </a:lnTo>
                  <a:lnTo>
                    <a:pt x="416" y="1"/>
                  </a:lnTo>
                  <a:close/>
                </a:path>
              </a:pathLst>
            </a:custGeom>
            <a:solidFill>
              <a:srgbClr val="D8EDD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000" name="Freeform 400"/>
            <p:cNvSpPr>
              <a:spLocks/>
            </p:cNvSpPr>
            <p:nvPr/>
          </p:nvSpPr>
          <p:spPr bwMode="auto">
            <a:xfrm>
              <a:off x="45" y="46"/>
              <a:ext cx="540" cy="673"/>
            </a:xfrm>
            <a:custGeom>
              <a:avLst/>
              <a:gdLst/>
              <a:ahLst/>
              <a:cxnLst>
                <a:cxn ang="0">
                  <a:pos x="396" y="1"/>
                </a:cxn>
                <a:cxn ang="0">
                  <a:pos x="363" y="1"/>
                </a:cxn>
                <a:cxn ang="0">
                  <a:pos x="307" y="6"/>
                </a:cxn>
                <a:cxn ang="0">
                  <a:pos x="235" y="21"/>
                </a:cxn>
                <a:cxn ang="0">
                  <a:pos x="160" y="53"/>
                </a:cxn>
                <a:cxn ang="0">
                  <a:pos x="89" y="107"/>
                </a:cxn>
                <a:cxn ang="0">
                  <a:pos x="35" y="189"/>
                </a:cxn>
                <a:cxn ang="0">
                  <a:pos x="3" y="304"/>
                </a:cxn>
                <a:cxn ang="0">
                  <a:pos x="6" y="449"/>
                </a:cxn>
                <a:cxn ang="0">
                  <a:pos x="41" y="575"/>
                </a:cxn>
                <a:cxn ang="0">
                  <a:pos x="101" y="676"/>
                </a:cxn>
                <a:cxn ang="0">
                  <a:pos x="179" y="763"/>
                </a:cxn>
                <a:cxn ang="0">
                  <a:pos x="269" y="841"/>
                </a:cxn>
                <a:cxn ang="0">
                  <a:pos x="364" y="918"/>
                </a:cxn>
                <a:cxn ang="0">
                  <a:pos x="458" y="1001"/>
                </a:cxn>
                <a:cxn ang="0">
                  <a:pos x="543" y="1093"/>
                </a:cxn>
                <a:cxn ang="0">
                  <a:pos x="616" y="1199"/>
                </a:cxn>
                <a:cxn ang="0">
                  <a:pos x="690" y="1279"/>
                </a:cxn>
                <a:cxn ang="0">
                  <a:pos x="763" y="1328"/>
                </a:cxn>
                <a:cxn ang="0">
                  <a:pos x="836" y="1345"/>
                </a:cxn>
                <a:cxn ang="0">
                  <a:pos x="903" y="1331"/>
                </a:cxn>
                <a:cxn ang="0">
                  <a:pos x="959" y="1285"/>
                </a:cxn>
                <a:cxn ang="0">
                  <a:pos x="1003" y="1205"/>
                </a:cxn>
                <a:cxn ang="0">
                  <a:pos x="1031" y="1092"/>
                </a:cxn>
                <a:cxn ang="0">
                  <a:pos x="1048" y="872"/>
                </a:cxn>
                <a:cxn ang="0">
                  <a:pos x="1074" y="549"/>
                </a:cxn>
                <a:cxn ang="0">
                  <a:pos x="1077" y="260"/>
                </a:cxn>
                <a:cxn ang="0">
                  <a:pos x="1021" y="72"/>
                </a:cxn>
                <a:cxn ang="0">
                  <a:pos x="920" y="32"/>
                </a:cxn>
                <a:cxn ang="0">
                  <a:pos x="834" y="23"/>
                </a:cxn>
                <a:cxn ang="0">
                  <a:pos x="740" y="16"/>
                </a:cxn>
                <a:cxn ang="0">
                  <a:pos x="648" y="11"/>
                </a:cxn>
                <a:cxn ang="0">
                  <a:pos x="563" y="7"/>
                </a:cxn>
                <a:cxn ang="0">
                  <a:pos x="490" y="4"/>
                </a:cxn>
                <a:cxn ang="0">
                  <a:pos x="435" y="3"/>
                </a:cxn>
                <a:cxn ang="0">
                  <a:pos x="405" y="1"/>
                </a:cxn>
              </a:cxnLst>
              <a:rect l="0" t="0" r="r" b="b"/>
              <a:pathLst>
                <a:path w="1081" h="1345">
                  <a:moveTo>
                    <a:pt x="400" y="1"/>
                  </a:moveTo>
                  <a:lnTo>
                    <a:pt x="396" y="1"/>
                  </a:lnTo>
                  <a:lnTo>
                    <a:pt x="383" y="0"/>
                  </a:lnTo>
                  <a:lnTo>
                    <a:pt x="363" y="1"/>
                  </a:lnTo>
                  <a:lnTo>
                    <a:pt x="337" y="3"/>
                  </a:lnTo>
                  <a:lnTo>
                    <a:pt x="307" y="6"/>
                  </a:lnTo>
                  <a:lnTo>
                    <a:pt x="272" y="11"/>
                  </a:lnTo>
                  <a:lnTo>
                    <a:pt x="235" y="21"/>
                  </a:lnTo>
                  <a:lnTo>
                    <a:pt x="197" y="34"/>
                  </a:lnTo>
                  <a:lnTo>
                    <a:pt x="160" y="53"/>
                  </a:lnTo>
                  <a:lnTo>
                    <a:pt x="124" y="76"/>
                  </a:lnTo>
                  <a:lnTo>
                    <a:pt x="89" y="107"/>
                  </a:lnTo>
                  <a:lnTo>
                    <a:pt x="59" y="145"/>
                  </a:lnTo>
                  <a:lnTo>
                    <a:pt x="35" y="189"/>
                  </a:lnTo>
                  <a:lnTo>
                    <a:pt x="16" y="242"/>
                  </a:lnTo>
                  <a:lnTo>
                    <a:pt x="3" y="304"/>
                  </a:lnTo>
                  <a:lnTo>
                    <a:pt x="0" y="376"/>
                  </a:lnTo>
                  <a:lnTo>
                    <a:pt x="6" y="449"/>
                  </a:lnTo>
                  <a:lnTo>
                    <a:pt x="19" y="515"/>
                  </a:lnTo>
                  <a:lnTo>
                    <a:pt x="41" y="575"/>
                  </a:lnTo>
                  <a:lnTo>
                    <a:pt x="68" y="628"/>
                  </a:lnTo>
                  <a:lnTo>
                    <a:pt x="101" y="676"/>
                  </a:lnTo>
                  <a:lnTo>
                    <a:pt x="138" y="721"/>
                  </a:lnTo>
                  <a:lnTo>
                    <a:pt x="179" y="763"/>
                  </a:lnTo>
                  <a:lnTo>
                    <a:pt x="223" y="804"/>
                  </a:lnTo>
                  <a:lnTo>
                    <a:pt x="269" y="841"/>
                  </a:lnTo>
                  <a:lnTo>
                    <a:pt x="317" y="880"/>
                  </a:lnTo>
                  <a:lnTo>
                    <a:pt x="364" y="918"/>
                  </a:lnTo>
                  <a:lnTo>
                    <a:pt x="412" y="959"/>
                  </a:lnTo>
                  <a:lnTo>
                    <a:pt x="458" y="1001"/>
                  </a:lnTo>
                  <a:lnTo>
                    <a:pt x="503" y="1046"/>
                  </a:lnTo>
                  <a:lnTo>
                    <a:pt x="543" y="1093"/>
                  </a:lnTo>
                  <a:lnTo>
                    <a:pt x="580" y="1147"/>
                  </a:lnTo>
                  <a:lnTo>
                    <a:pt x="616" y="1199"/>
                  </a:lnTo>
                  <a:lnTo>
                    <a:pt x="652" y="1243"/>
                  </a:lnTo>
                  <a:lnTo>
                    <a:pt x="690" y="1279"/>
                  </a:lnTo>
                  <a:lnTo>
                    <a:pt x="727" y="1308"/>
                  </a:lnTo>
                  <a:lnTo>
                    <a:pt x="763" y="1328"/>
                  </a:lnTo>
                  <a:lnTo>
                    <a:pt x="800" y="1341"/>
                  </a:lnTo>
                  <a:lnTo>
                    <a:pt x="836" y="1345"/>
                  </a:lnTo>
                  <a:lnTo>
                    <a:pt x="870" y="1343"/>
                  </a:lnTo>
                  <a:lnTo>
                    <a:pt x="903" y="1331"/>
                  </a:lnTo>
                  <a:lnTo>
                    <a:pt x="933" y="1312"/>
                  </a:lnTo>
                  <a:lnTo>
                    <a:pt x="959" y="1285"/>
                  </a:lnTo>
                  <a:lnTo>
                    <a:pt x="983" y="1248"/>
                  </a:lnTo>
                  <a:lnTo>
                    <a:pt x="1003" y="1205"/>
                  </a:lnTo>
                  <a:lnTo>
                    <a:pt x="1019" y="1153"/>
                  </a:lnTo>
                  <a:lnTo>
                    <a:pt x="1031" y="1092"/>
                  </a:lnTo>
                  <a:lnTo>
                    <a:pt x="1038" y="1024"/>
                  </a:lnTo>
                  <a:lnTo>
                    <a:pt x="1048" y="872"/>
                  </a:lnTo>
                  <a:lnTo>
                    <a:pt x="1062" y="710"/>
                  </a:lnTo>
                  <a:lnTo>
                    <a:pt x="1074" y="549"/>
                  </a:lnTo>
                  <a:lnTo>
                    <a:pt x="1081" y="395"/>
                  </a:lnTo>
                  <a:lnTo>
                    <a:pt x="1077" y="260"/>
                  </a:lnTo>
                  <a:lnTo>
                    <a:pt x="1058" y="149"/>
                  </a:lnTo>
                  <a:lnTo>
                    <a:pt x="1021" y="72"/>
                  </a:lnTo>
                  <a:lnTo>
                    <a:pt x="959" y="37"/>
                  </a:lnTo>
                  <a:lnTo>
                    <a:pt x="920" y="32"/>
                  </a:lnTo>
                  <a:lnTo>
                    <a:pt x="877" y="27"/>
                  </a:lnTo>
                  <a:lnTo>
                    <a:pt x="834" y="23"/>
                  </a:lnTo>
                  <a:lnTo>
                    <a:pt x="788" y="20"/>
                  </a:lnTo>
                  <a:lnTo>
                    <a:pt x="740" y="16"/>
                  </a:lnTo>
                  <a:lnTo>
                    <a:pt x="694" y="13"/>
                  </a:lnTo>
                  <a:lnTo>
                    <a:pt x="648" y="11"/>
                  </a:lnTo>
                  <a:lnTo>
                    <a:pt x="605" y="8"/>
                  </a:lnTo>
                  <a:lnTo>
                    <a:pt x="563" y="7"/>
                  </a:lnTo>
                  <a:lnTo>
                    <a:pt x="524" y="6"/>
                  </a:lnTo>
                  <a:lnTo>
                    <a:pt x="490" y="4"/>
                  </a:lnTo>
                  <a:lnTo>
                    <a:pt x="459" y="3"/>
                  </a:lnTo>
                  <a:lnTo>
                    <a:pt x="435" y="3"/>
                  </a:lnTo>
                  <a:lnTo>
                    <a:pt x="416" y="1"/>
                  </a:lnTo>
                  <a:lnTo>
                    <a:pt x="405" y="1"/>
                  </a:lnTo>
                  <a:lnTo>
                    <a:pt x="400" y="1"/>
                  </a:lnTo>
                  <a:close/>
                </a:path>
              </a:pathLst>
            </a:custGeom>
            <a:solidFill>
              <a:srgbClr val="C6E8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99" name="Freeform 399"/>
            <p:cNvSpPr>
              <a:spLocks/>
            </p:cNvSpPr>
            <p:nvPr/>
          </p:nvSpPr>
          <p:spPr bwMode="auto">
            <a:xfrm>
              <a:off x="58" y="54"/>
              <a:ext cx="521" cy="647"/>
            </a:xfrm>
            <a:custGeom>
              <a:avLst/>
              <a:gdLst/>
              <a:ahLst/>
              <a:cxnLst>
                <a:cxn ang="0">
                  <a:pos x="381" y="0"/>
                </a:cxn>
                <a:cxn ang="0">
                  <a:pos x="349" y="0"/>
                </a:cxn>
                <a:cxn ang="0">
                  <a:pos x="295" y="5"/>
                </a:cxn>
                <a:cxn ang="0">
                  <a:pos x="226" y="19"/>
                </a:cxn>
                <a:cxn ang="0">
                  <a:pos x="154" y="49"/>
                </a:cxn>
                <a:cxn ang="0">
                  <a:pos x="86" y="102"/>
                </a:cxn>
                <a:cxn ang="0">
                  <a:pos x="33" y="181"/>
                </a:cxn>
                <a:cxn ang="0">
                  <a:pos x="2" y="291"/>
                </a:cxn>
                <a:cxn ang="0">
                  <a:pos x="5" y="432"/>
                </a:cxn>
                <a:cxn ang="0">
                  <a:pos x="38" y="552"/>
                </a:cxn>
                <a:cxn ang="0">
                  <a:pos x="96" y="651"/>
                </a:cxn>
                <a:cxn ang="0">
                  <a:pos x="172" y="735"/>
                </a:cxn>
                <a:cxn ang="0">
                  <a:pos x="259" y="810"/>
                </a:cxn>
                <a:cxn ang="0">
                  <a:pos x="351" y="884"/>
                </a:cxn>
                <a:cxn ang="0">
                  <a:pos x="441" y="964"/>
                </a:cxn>
                <a:cxn ang="0">
                  <a:pos x="522" y="1053"/>
                </a:cxn>
                <a:cxn ang="0">
                  <a:pos x="593" y="1153"/>
                </a:cxn>
                <a:cxn ang="0">
                  <a:pos x="663" y="1232"/>
                </a:cxn>
                <a:cxn ang="0">
                  <a:pos x="734" y="1278"/>
                </a:cxn>
                <a:cxn ang="0">
                  <a:pos x="804" y="1295"/>
                </a:cxn>
                <a:cxn ang="0">
                  <a:pos x="867" y="1281"/>
                </a:cxn>
                <a:cxn ang="0">
                  <a:pos x="922" y="1236"/>
                </a:cxn>
                <a:cxn ang="0">
                  <a:pos x="965" y="1161"/>
                </a:cxn>
                <a:cxn ang="0">
                  <a:pos x="991" y="1052"/>
                </a:cxn>
                <a:cxn ang="0">
                  <a:pos x="1009" y="839"/>
                </a:cxn>
                <a:cxn ang="0">
                  <a:pos x="1034" y="527"/>
                </a:cxn>
                <a:cxn ang="0">
                  <a:pos x="1036" y="249"/>
                </a:cxn>
                <a:cxn ang="0">
                  <a:pos x="981" y="68"/>
                </a:cxn>
                <a:cxn ang="0">
                  <a:pos x="885" y="31"/>
                </a:cxn>
                <a:cxn ang="0">
                  <a:pos x="801" y="22"/>
                </a:cxn>
                <a:cxn ang="0">
                  <a:pos x="712" y="15"/>
                </a:cxn>
                <a:cxn ang="0">
                  <a:pos x="624" y="9"/>
                </a:cxn>
                <a:cxn ang="0">
                  <a:pos x="541" y="6"/>
                </a:cxn>
                <a:cxn ang="0">
                  <a:pos x="472" y="3"/>
                </a:cxn>
                <a:cxn ang="0">
                  <a:pos x="418" y="2"/>
                </a:cxn>
                <a:cxn ang="0">
                  <a:pos x="390" y="0"/>
                </a:cxn>
              </a:cxnLst>
              <a:rect l="0" t="0" r="r" b="b"/>
              <a:pathLst>
                <a:path w="1040" h="1295">
                  <a:moveTo>
                    <a:pt x="385" y="0"/>
                  </a:moveTo>
                  <a:lnTo>
                    <a:pt x="381" y="0"/>
                  </a:lnTo>
                  <a:lnTo>
                    <a:pt x="368" y="0"/>
                  </a:lnTo>
                  <a:lnTo>
                    <a:pt x="349" y="0"/>
                  </a:lnTo>
                  <a:lnTo>
                    <a:pt x="323" y="2"/>
                  </a:lnTo>
                  <a:lnTo>
                    <a:pt x="295" y="5"/>
                  </a:lnTo>
                  <a:lnTo>
                    <a:pt x="262" y="10"/>
                  </a:lnTo>
                  <a:lnTo>
                    <a:pt x="226" y="19"/>
                  </a:lnTo>
                  <a:lnTo>
                    <a:pt x="190" y="32"/>
                  </a:lnTo>
                  <a:lnTo>
                    <a:pt x="154" y="49"/>
                  </a:lnTo>
                  <a:lnTo>
                    <a:pt x="119" y="73"/>
                  </a:lnTo>
                  <a:lnTo>
                    <a:pt x="86" y="102"/>
                  </a:lnTo>
                  <a:lnTo>
                    <a:pt x="57" y="138"/>
                  </a:lnTo>
                  <a:lnTo>
                    <a:pt x="33" y="181"/>
                  </a:lnTo>
                  <a:lnTo>
                    <a:pt x="14" y="232"/>
                  </a:lnTo>
                  <a:lnTo>
                    <a:pt x="2" y="291"/>
                  </a:lnTo>
                  <a:lnTo>
                    <a:pt x="0" y="361"/>
                  </a:lnTo>
                  <a:lnTo>
                    <a:pt x="5" y="432"/>
                  </a:lnTo>
                  <a:lnTo>
                    <a:pt x="18" y="494"/>
                  </a:lnTo>
                  <a:lnTo>
                    <a:pt x="38" y="552"/>
                  </a:lnTo>
                  <a:lnTo>
                    <a:pt x="64" y="603"/>
                  </a:lnTo>
                  <a:lnTo>
                    <a:pt x="96" y="651"/>
                  </a:lnTo>
                  <a:lnTo>
                    <a:pt x="132" y="694"/>
                  </a:lnTo>
                  <a:lnTo>
                    <a:pt x="172" y="735"/>
                  </a:lnTo>
                  <a:lnTo>
                    <a:pt x="214" y="774"/>
                  </a:lnTo>
                  <a:lnTo>
                    <a:pt x="259" y="810"/>
                  </a:lnTo>
                  <a:lnTo>
                    <a:pt x="305" y="848"/>
                  </a:lnTo>
                  <a:lnTo>
                    <a:pt x="351" y="884"/>
                  </a:lnTo>
                  <a:lnTo>
                    <a:pt x="397" y="923"/>
                  </a:lnTo>
                  <a:lnTo>
                    <a:pt x="441" y="964"/>
                  </a:lnTo>
                  <a:lnTo>
                    <a:pt x="483" y="1006"/>
                  </a:lnTo>
                  <a:lnTo>
                    <a:pt x="522" y="1053"/>
                  </a:lnTo>
                  <a:lnTo>
                    <a:pt x="558" y="1104"/>
                  </a:lnTo>
                  <a:lnTo>
                    <a:pt x="593" y="1153"/>
                  </a:lnTo>
                  <a:lnTo>
                    <a:pt x="627" y="1197"/>
                  </a:lnTo>
                  <a:lnTo>
                    <a:pt x="663" y="1232"/>
                  </a:lnTo>
                  <a:lnTo>
                    <a:pt x="699" y="1259"/>
                  </a:lnTo>
                  <a:lnTo>
                    <a:pt x="734" y="1278"/>
                  </a:lnTo>
                  <a:lnTo>
                    <a:pt x="770" y="1291"/>
                  </a:lnTo>
                  <a:lnTo>
                    <a:pt x="804" y="1295"/>
                  </a:lnTo>
                  <a:lnTo>
                    <a:pt x="837" y="1292"/>
                  </a:lnTo>
                  <a:lnTo>
                    <a:pt x="867" y="1281"/>
                  </a:lnTo>
                  <a:lnTo>
                    <a:pt x="896" y="1263"/>
                  </a:lnTo>
                  <a:lnTo>
                    <a:pt x="922" y="1236"/>
                  </a:lnTo>
                  <a:lnTo>
                    <a:pt x="945" y="1203"/>
                  </a:lnTo>
                  <a:lnTo>
                    <a:pt x="965" y="1161"/>
                  </a:lnTo>
                  <a:lnTo>
                    <a:pt x="981" y="1110"/>
                  </a:lnTo>
                  <a:lnTo>
                    <a:pt x="991" y="1052"/>
                  </a:lnTo>
                  <a:lnTo>
                    <a:pt x="998" y="987"/>
                  </a:lnTo>
                  <a:lnTo>
                    <a:pt x="1009" y="839"/>
                  </a:lnTo>
                  <a:lnTo>
                    <a:pt x="1021" y="684"/>
                  </a:lnTo>
                  <a:lnTo>
                    <a:pt x="1034" y="527"/>
                  </a:lnTo>
                  <a:lnTo>
                    <a:pt x="1040" y="380"/>
                  </a:lnTo>
                  <a:lnTo>
                    <a:pt x="1036" y="249"/>
                  </a:lnTo>
                  <a:lnTo>
                    <a:pt x="1019" y="142"/>
                  </a:lnTo>
                  <a:lnTo>
                    <a:pt x="981" y="68"/>
                  </a:lnTo>
                  <a:lnTo>
                    <a:pt x="922" y="35"/>
                  </a:lnTo>
                  <a:lnTo>
                    <a:pt x="885" y="31"/>
                  </a:lnTo>
                  <a:lnTo>
                    <a:pt x="844" y="26"/>
                  </a:lnTo>
                  <a:lnTo>
                    <a:pt x="801" y="22"/>
                  </a:lnTo>
                  <a:lnTo>
                    <a:pt x="757" y="18"/>
                  </a:lnTo>
                  <a:lnTo>
                    <a:pt x="712" y="15"/>
                  </a:lnTo>
                  <a:lnTo>
                    <a:pt x="667" y="12"/>
                  </a:lnTo>
                  <a:lnTo>
                    <a:pt x="624" y="9"/>
                  </a:lnTo>
                  <a:lnTo>
                    <a:pt x="581" y="7"/>
                  </a:lnTo>
                  <a:lnTo>
                    <a:pt x="541" y="6"/>
                  </a:lnTo>
                  <a:lnTo>
                    <a:pt x="505" y="5"/>
                  </a:lnTo>
                  <a:lnTo>
                    <a:pt x="472" y="3"/>
                  </a:lnTo>
                  <a:lnTo>
                    <a:pt x="441" y="2"/>
                  </a:lnTo>
                  <a:lnTo>
                    <a:pt x="418" y="2"/>
                  </a:lnTo>
                  <a:lnTo>
                    <a:pt x="401" y="0"/>
                  </a:lnTo>
                  <a:lnTo>
                    <a:pt x="390" y="0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B5DD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98" name="Freeform 398"/>
            <p:cNvSpPr>
              <a:spLocks/>
            </p:cNvSpPr>
            <p:nvPr/>
          </p:nvSpPr>
          <p:spPr bwMode="auto">
            <a:xfrm>
              <a:off x="72" y="61"/>
              <a:ext cx="500" cy="622"/>
            </a:xfrm>
            <a:custGeom>
              <a:avLst/>
              <a:gdLst/>
              <a:ahLst/>
              <a:cxnLst>
                <a:cxn ang="0">
                  <a:pos x="367" y="0"/>
                </a:cxn>
                <a:cxn ang="0">
                  <a:pos x="337" y="0"/>
                </a:cxn>
                <a:cxn ang="0">
                  <a:pos x="283" y="4"/>
                </a:cxn>
                <a:cxn ang="0">
                  <a:pos x="217" y="19"/>
                </a:cxn>
                <a:cxn ang="0">
                  <a:pos x="148" y="47"/>
                </a:cxn>
                <a:cxn ang="0">
                  <a:pos x="83" y="97"/>
                </a:cxn>
                <a:cxn ang="0">
                  <a:pos x="32" y="174"/>
                </a:cxn>
                <a:cxn ang="0">
                  <a:pos x="3" y="279"/>
                </a:cxn>
                <a:cxn ang="0">
                  <a:pos x="6" y="414"/>
                </a:cxn>
                <a:cxn ang="0">
                  <a:pos x="37" y="530"/>
                </a:cxn>
                <a:cxn ang="0">
                  <a:pos x="93" y="624"/>
                </a:cxn>
                <a:cxn ang="0">
                  <a:pos x="165" y="705"/>
                </a:cxn>
                <a:cxn ang="0">
                  <a:pos x="249" y="778"/>
                </a:cxn>
                <a:cxn ang="0">
                  <a:pos x="338" y="849"/>
                </a:cxn>
                <a:cxn ang="0">
                  <a:pos x="425" y="924"/>
                </a:cxn>
                <a:cxn ang="0">
                  <a:pos x="502" y="1011"/>
                </a:cxn>
                <a:cxn ang="0">
                  <a:pos x="570" y="1108"/>
                </a:cxn>
                <a:cxn ang="0">
                  <a:pos x="638" y="1183"/>
                </a:cxn>
                <a:cxn ang="0">
                  <a:pos x="707" y="1228"/>
                </a:cxn>
                <a:cxn ang="0">
                  <a:pos x="773" y="1244"/>
                </a:cxn>
                <a:cxn ang="0">
                  <a:pos x="835" y="1231"/>
                </a:cxn>
                <a:cxn ang="0">
                  <a:pos x="887" y="1188"/>
                </a:cxn>
                <a:cxn ang="0">
                  <a:pos x="928" y="1114"/>
                </a:cxn>
                <a:cxn ang="0">
                  <a:pos x="954" y="1011"/>
                </a:cxn>
                <a:cxn ang="0">
                  <a:pos x="970" y="805"/>
                </a:cxn>
                <a:cxn ang="0">
                  <a:pos x="994" y="507"/>
                </a:cxn>
                <a:cxn ang="0">
                  <a:pos x="997" y="239"/>
                </a:cxn>
                <a:cxn ang="0">
                  <a:pos x="944" y="65"/>
                </a:cxn>
                <a:cxn ang="0">
                  <a:pos x="851" y="29"/>
                </a:cxn>
                <a:cxn ang="0">
                  <a:pos x="770" y="20"/>
                </a:cxn>
                <a:cxn ang="0">
                  <a:pos x="685" y="13"/>
                </a:cxn>
                <a:cxn ang="0">
                  <a:pos x="600" y="8"/>
                </a:cxn>
                <a:cxn ang="0">
                  <a:pos x="521" y="4"/>
                </a:cxn>
                <a:cxn ang="0">
                  <a:pos x="453" y="3"/>
                </a:cxn>
                <a:cxn ang="0">
                  <a:pos x="403" y="0"/>
                </a:cxn>
                <a:cxn ang="0">
                  <a:pos x="376" y="0"/>
                </a:cxn>
              </a:cxnLst>
              <a:rect l="0" t="0" r="r" b="b"/>
              <a:pathLst>
                <a:path w="1000" h="1244">
                  <a:moveTo>
                    <a:pt x="371" y="0"/>
                  </a:moveTo>
                  <a:lnTo>
                    <a:pt x="367" y="0"/>
                  </a:lnTo>
                  <a:lnTo>
                    <a:pt x="355" y="0"/>
                  </a:lnTo>
                  <a:lnTo>
                    <a:pt x="337" y="0"/>
                  </a:lnTo>
                  <a:lnTo>
                    <a:pt x="312" y="0"/>
                  </a:lnTo>
                  <a:lnTo>
                    <a:pt x="283" y="4"/>
                  </a:lnTo>
                  <a:lnTo>
                    <a:pt x="252" y="10"/>
                  </a:lnTo>
                  <a:lnTo>
                    <a:pt x="217" y="19"/>
                  </a:lnTo>
                  <a:lnTo>
                    <a:pt x="183" y="30"/>
                  </a:lnTo>
                  <a:lnTo>
                    <a:pt x="148" y="47"/>
                  </a:lnTo>
                  <a:lnTo>
                    <a:pt x="114" y="69"/>
                  </a:lnTo>
                  <a:lnTo>
                    <a:pt x="83" y="97"/>
                  </a:lnTo>
                  <a:lnTo>
                    <a:pt x="55" y="132"/>
                  </a:lnTo>
                  <a:lnTo>
                    <a:pt x="32" y="174"/>
                  </a:lnTo>
                  <a:lnTo>
                    <a:pt x="14" y="223"/>
                  </a:lnTo>
                  <a:lnTo>
                    <a:pt x="3" y="279"/>
                  </a:lnTo>
                  <a:lnTo>
                    <a:pt x="0" y="346"/>
                  </a:lnTo>
                  <a:lnTo>
                    <a:pt x="6" y="414"/>
                  </a:lnTo>
                  <a:lnTo>
                    <a:pt x="19" y="475"/>
                  </a:lnTo>
                  <a:lnTo>
                    <a:pt x="37" y="530"/>
                  </a:lnTo>
                  <a:lnTo>
                    <a:pt x="63" y="579"/>
                  </a:lnTo>
                  <a:lnTo>
                    <a:pt x="93" y="624"/>
                  </a:lnTo>
                  <a:lnTo>
                    <a:pt x="128" y="666"/>
                  </a:lnTo>
                  <a:lnTo>
                    <a:pt x="165" y="705"/>
                  </a:lnTo>
                  <a:lnTo>
                    <a:pt x="207" y="741"/>
                  </a:lnTo>
                  <a:lnTo>
                    <a:pt x="249" y="778"/>
                  </a:lnTo>
                  <a:lnTo>
                    <a:pt x="294" y="812"/>
                  </a:lnTo>
                  <a:lnTo>
                    <a:pt x="338" y="849"/>
                  </a:lnTo>
                  <a:lnTo>
                    <a:pt x="381" y="885"/>
                  </a:lnTo>
                  <a:lnTo>
                    <a:pt x="425" y="924"/>
                  </a:lnTo>
                  <a:lnTo>
                    <a:pt x="465" y="966"/>
                  </a:lnTo>
                  <a:lnTo>
                    <a:pt x="502" y="1011"/>
                  </a:lnTo>
                  <a:lnTo>
                    <a:pt x="537" y="1060"/>
                  </a:lnTo>
                  <a:lnTo>
                    <a:pt x="570" y="1108"/>
                  </a:lnTo>
                  <a:lnTo>
                    <a:pt x="603" y="1148"/>
                  </a:lnTo>
                  <a:lnTo>
                    <a:pt x="638" y="1183"/>
                  </a:lnTo>
                  <a:lnTo>
                    <a:pt x="672" y="1209"/>
                  </a:lnTo>
                  <a:lnTo>
                    <a:pt x="707" y="1228"/>
                  </a:lnTo>
                  <a:lnTo>
                    <a:pt x="740" y="1240"/>
                  </a:lnTo>
                  <a:lnTo>
                    <a:pt x="773" y="1244"/>
                  </a:lnTo>
                  <a:lnTo>
                    <a:pt x="804" y="1241"/>
                  </a:lnTo>
                  <a:lnTo>
                    <a:pt x="835" y="1231"/>
                  </a:lnTo>
                  <a:lnTo>
                    <a:pt x="862" y="1212"/>
                  </a:lnTo>
                  <a:lnTo>
                    <a:pt x="887" y="1188"/>
                  </a:lnTo>
                  <a:lnTo>
                    <a:pt x="910" y="1154"/>
                  </a:lnTo>
                  <a:lnTo>
                    <a:pt x="928" y="1114"/>
                  </a:lnTo>
                  <a:lnTo>
                    <a:pt x="943" y="1066"/>
                  </a:lnTo>
                  <a:lnTo>
                    <a:pt x="954" y="1011"/>
                  </a:lnTo>
                  <a:lnTo>
                    <a:pt x="960" y="947"/>
                  </a:lnTo>
                  <a:lnTo>
                    <a:pt x="970" y="805"/>
                  </a:lnTo>
                  <a:lnTo>
                    <a:pt x="983" y="656"/>
                  </a:lnTo>
                  <a:lnTo>
                    <a:pt x="994" y="507"/>
                  </a:lnTo>
                  <a:lnTo>
                    <a:pt x="1000" y="365"/>
                  </a:lnTo>
                  <a:lnTo>
                    <a:pt x="997" y="239"/>
                  </a:lnTo>
                  <a:lnTo>
                    <a:pt x="979" y="136"/>
                  </a:lnTo>
                  <a:lnTo>
                    <a:pt x="944" y="65"/>
                  </a:lnTo>
                  <a:lnTo>
                    <a:pt x="887" y="33"/>
                  </a:lnTo>
                  <a:lnTo>
                    <a:pt x="851" y="29"/>
                  </a:lnTo>
                  <a:lnTo>
                    <a:pt x="812" y="24"/>
                  </a:lnTo>
                  <a:lnTo>
                    <a:pt x="770" y="20"/>
                  </a:lnTo>
                  <a:lnTo>
                    <a:pt x="728" y="16"/>
                  </a:lnTo>
                  <a:lnTo>
                    <a:pt x="685" y="13"/>
                  </a:lnTo>
                  <a:lnTo>
                    <a:pt x="642" y="10"/>
                  </a:lnTo>
                  <a:lnTo>
                    <a:pt x="600" y="8"/>
                  </a:lnTo>
                  <a:lnTo>
                    <a:pt x="560" y="5"/>
                  </a:lnTo>
                  <a:lnTo>
                    <a:pt x="521" y="4"/>
                  </a:lnTo>
                  <a:lnTo>
                    <a:pt x="486" y="3"/>
                  </a:lnTo>
                  <a:lnTo>
                    <a:pt x="453" y="3"/>
                  </a:lnTo>
                  <a:lnTo>
                    <a:pt x="426" y="1"/>
                  </a:lnTo>
                  <a:lnTo>
                    <a:pt x="403" y="0"/>
                  </a:lnTo>
                  <a:lnTo>
                    <a:pt x="386" y="0"/>
                  </a:lnTo>
                  <a:lnTo>
                    <a:pt x="376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A0D6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97" name="Freeform 397"/>
            <p:cNvSpPr>
              <a:spLocks/>
            </p:cNvSpPr>
            <p:nvPr/>
          </p:nvSpPr>
          <p:spPr bwMode="auto">
            <a:xfrm>
              <a:off x="86" y="67"/>
              <a:ext cx="480" cy="598"/>
            </a:xfrm>
            <a:custGeom>
              <a:avLst/>
              <a:gdLst/>
              <a:ahLst/>
              <a:cxnLst>
                <a:cxn ang="0">
                  <a:pos x="351" y="0"/>
                </a:cxn>
                <a:cxn ang="0">
                  <a:pos x="323" y="0"/>
                </a:cxn>
                <a:cxn ang="0">
                  <a:pos x="272" y="4"/>
                </a:cxn>
                <a:cxn ang="0">
                  <a:pos x="209" y="17"/>
                </a:cxn>
                <a:cxn ang="0">
                  <a:pos x="141" y="46"/>
                </a:cxn>
                <a:cxn ang="0">
                  <a:pos x="79" y="94"/>
                </a:cxn>
                <a:cxn ang="0">
                  <a:pos x="30" y="166"/>
                </a:cxn>
                <a:cxn ang="0">
                  <a:pos x="3" y="269"/>
                </a:cxn>
                <a:cxn ang="0">
                  <a:pos x="5" y="398"/>
                </a:cxn>
                <a:cxn ang="0">
                  <a:pos x="36" y="510"/>
                </a:cxn>
                <a:cxn ang="0">
                  <a:pos x="90" y="601"/>
                </a:cxn>
                <a:cxn ang="0">
                  <a:pos x="159" y="678"/>
                </a:cxn>
                <a:cxn ang="0">
                  <a:pos x="239" y="747"/>
                </a:cxn>
                <a:cxn ang="0">
                  <a:pos x="324" y="815"/>
                </a:cxn>
                <a:cxn ang="0">
                  <a:pos x="408" y="888"/>
                </a:cxn>
                <a:cxn ang="0">
                  <a:pos x="482" y="970"/>
                </a:cxn>
                <a:cxn ang="0">
                  <a:pos x="547" y="1064"/>
                </a:cxn>
                <a:cxn ang="0">
                  <a:pos x="612" y="1135"/>
                </a:cxn>
                <a:cxn ang="0">
                  <a:pos x="678" y="1179"/>
                </a:cxn>
                <a:cxn ang="0">
                  <a:pos x="742" y="1195"/>
                </a:cxn>
                <a:cxn ang="0">
                  <a:pos x="801" y="1182"/>
                </a:cxn>
                <a:cxn ang="0">
                  <a:pos x="852" y="1141"/>
                </a:cxn>
                <a:cxn ang="0">
                  <a:pos x="891" y="1070"/>
                </a:cxn>
                <a:cxn ang="0">
                  <a:pos x="916" y="970"/>
                </a:cxn>
                <a:cxn ang="0">
                  <a:pos x="931" y="773"/>
                </a:cxn>
                <a:cxn ang="0">
                  <a:pos x="955" y="486"/>
                </a:cxn>
                <a:cxn ang="0">
                  <a:pos x="957" y="230"/>
                </a:cxn>
                <a:cxn ang="0">
                  <a:pos x="907" y="62"/>
                </a:cxn>
                <a:cxn ang="0">
                  <a:pos x="818" y="27"/>
                </a:cxn>
                <a:cxn ang="0">
                  <a:pos x="740" y="19"/>
                </a:cxn>
                <a:cxn ang="0">
                  <a:pos x="658" y="13"/>
                </a:cxn>
                <a:cxn ang="0">
                  <a:pos x="576" y="8"/>
                </a:cxn>
                <a:cxn ang="0">
                  <a:pos x="500" y="4"/>
                </a:cxn>
                <a:cxn ang="0">
                  <a:pos x="435" y="1"/>
                </a:cxn>
                <a:cxn ang="0">
                  <a:pos x="386" y="0"/>
                </a:cxn>
                <a:cxn ang="0">
                  <a:pos x="360" y="0"/>
                </a:cxn>
              </a:cxnLst>
              <a:rect l="0" t="0" r="r" b="b"/>
              <a:pathLst>
                <a:path w="960" h="1195">
                  <a:moveTo>
                    <a:pt x="356" y="0"/>
                  </a:moveTo>
                  <a:lnTo>
                    <a:pt x="351" y="0"/>
                  </a:lnTo>
                  <a:lnTo>
                    <a:pt x="340" y="0"/>
                  </a:lnTo>
                  <a:lnTo>
                    <a:pt x="323" y="0"/>
                  </a:lnTo>
                  <a:lnTo>
                    <a:pt x="300" y="0"/>
                  </a:lnTo>
                  <a:lnTo>
                    <a:pt x="272" y="4"/>
                  </a:lnTo>
                  <a:lnTo>
                    <a:pt x="242" y="8"/>
                  </a:lnTo>
                  <a:lnTo>
                    <a:pt x="209" y="17"/>
                  </a:lnTo>
                  <a:lnTo>
                    <a:pt x="176" y="29"/>
                  </a:lnTo>
                  <a:lnTo>
                    <a:pt x="141" y="46"/>
                  </a:lnTo>
                  <a:lnTo>
                    <a:pt x="110" y="66"/>
                  </a:lnTo>
                  <a:lnTo>
                    <a:pt x="79" y="94"/>
                  </a:lnTo>
                  <a:lnTo>
                    <a:pt x="52" y="127"/>
                  </a:lnTo>
                  <a:lnTo>
                    <a:pt x="30" y="166"/>
                  </a:lnTo>
                  <a:lnTo>
                    <a:pt x="13" y="214"/>
                  </a:lnTo>
                  <a:lnTo>
                    <a:pt x="3" y="269"/>
                  </a:lnTo>
                  <a:lnTo>
                    <a:pt x="0" y="333"/>
                  </a:lnTo>
                  <a:lnTo>
                    <a:pt x="5" y="398"/>
                  </a:lnTo>
                  <a:lnTo>
                    <a:pt x="18" y="456"/>
                  </a:lnTo>
                  <a:lnTo>
                    <a:pt x="36" y="510"/>
                  </a:lnTo>
                  <a:lnTo>
                    <a:pt x="61" y="556"/>
                  </a:lnTo>
                  <a:lnTo>
                    <a:pt x="90" y="601"/>
                  </a:lnTo>
                  <a:lnTo>
                    <a:pt x="123" y="640"/>
                  </a:lnTo>
                  <a:lnTo>
                    <a:pt x="159" y="678"/>
                  </a:lnTo>
                  <a:lnTo>
                    <a:pt x="199" y="712"/>
                  </a:lnTo>
                  <a:lnTo>
                    <a:pt x="239" y="747"/>
                  </a:lnTo>
                  <a:lnTo>
                    <a:pt x="282" y="781"/>
                  </a:lnTo>
                  <a:lnTo>
                    <a:pt x="324" y="815"/>
                  </a:lnTo>
                  <a:lnTo>
                    <a:pt x="367" y="850"/>
                  </a:lnTo>
                  <a:lnTo>
                    <a:pt x="408" y="888"/>
                  </a:lnTo>
                  <a:lnTo>
                    <a:pt x="446" y="927"/>
                  </a:lnTo>
                  <a:lnTo>
                    <a:pt x="482" y="970"/>
                  </a:lnTo>
                  <a:lnTo>
                    <a:pt x="516" y="1018"/>
                  </a:lnTo>
                  <a:lnTo>
                    <a:pt x="547" y="1064"/>
                  </a:lnTo>
                  <a:lnTo>
                    <a:pt x="579" y="1104"/>
                  </a:lnTo>
                  <a:lnTo>
                    <a:pt x="612" y="1135"/>
                  </a:lnTo>
                  <a:lnTo>
                    <a:pt x="645" y="1161"/>
                  </a:lnTo>
                  <a:lnTo>
                    <a:pt x="678" y="1179"/>
                  </a:lnTo>
                  <a:lnTo>
                    <a:pt x="710" y="1190"/>
                  </a:lnTo>
                  <a:lnTo>
                    <a:pt x="742" y="1195"/>
                  </a:lnTo>
                  <a:lnTo>
                    <a:pt x="773" y="1192"/>
                  </a:lnTo>
                  <a:lnTo>
                    <a:pt x="801" y="1182"/>
                  </a:lnTo>
                  <a:lnTo>
                    <a:pt x="828" y="1164"/>
                  </a:lnTo>
                  <a:lnTo>
                    <a:pt x="852" y="1141"/>
                  </a:lnTo>
                  <a:lnTo>
                    <a:pt x="872" y="1109"/>
                  </a:lnTo>
                  <a:lnTo>
                    <a:pt x="891" y="1070"/>
                  </a:lnTo>
                  <a:lnTo>
                    <a:pt x="906" y="1024"/>
                  </a:lnTo>
                  <a:lnTo>
                    <a:pt x="916" y="970"/>
                  </a:lnTo>
                  <a:lnTo>
                    <a:pt x="921" y="909"/>
                  </a:lnTo>
                  <a:lnTo>
                    <a:pt x="931" y="773"/>
                  </a:lnTo>
                  <a:lnTo>
                    <a:pt x="944" y="630"/>
                  </a:lnTo>
                  <a:lnTo>
                    <a:pt x="955" y="486"/>
                  </a:lnTo>
                  <a:lnTo>
                    <a:pt x="960" y="350"/>
                  </a:lnTo>
                  <a:lnTo>
                    <a:pt x="957" y="230"/>
                  </a:lnTo>
                  <a:lnTo>
                    <a:pt x="940" y="132"/>
                  </a:lnTo>
                  <a:lnTo>
                    <a:pt x="907" y="62"/>
                  </a:lnTo>
                  <a:lnTo>
                    <a:pt x="852" y="32"/>
                  </a:lnTo>
                  <a:lnTo>
                    <a:pt x="818" y="27"/>
                  </a:lnTo>
                  <a:lnTo>
                    <a:pt x="780" y="23"/>
                  </a:lnTo>
                  <a:lnTo>
                    <a:pt x="740" y="19"/>
                  </a:lnTo>
                  <a:lnTo>
                    <a:pt x="700" y="16"/>
                  </a:lnTo>
                  <a:lnTo>
                    <a:pt x="658" y="13"/>
                  </a:lnTo>
                  <a:lnTo>
                    <a:pt x="616" y="10"/>
                  </a:lnTo>
                  <a:lnTo>
                    <a:pt x="576" y="8"/>
                  </a:lnTo>
                  <a:lnTo>
                    <a:pt x="537" y="6"/>
                  </a:lnTo>
                  <a:lnTo>
                    <a:pt x="500" y="4"/>
                  </a:lnTo>
                  <a:lnTo>
                    <a:pt x="465" y="3"/>
                  </a:lnTo>
                  <a:lnTo>
                    <a:pt x="435" y="1"/>
                  </a:lnTo>
                  <a:lnTo>
                    <a:pt x="408" y="1"/>
                  </a:lnTo>
                  <a:lnTo>
                    <a:pt x="386" y="0"/>
                  </a:lnTo>
                  <a:lnTo>
                    <a:pt x="370" y="0"/>
                  </a:lnTo>
                  <a:lnTo>
                    <a:pt x="360" y="0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8ECC8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96" name="Freeform 396"/>
            <p:cNvSpPr>
              <a:spLocks/>
            </p:cNvSpPr>
            <p:nvPr/>
          </p:nvSpPr>
          <p:spPr bwMode="auto">
            <a:xfrm>
              <a:off x="99" y="74"/>
              <a:ext cx="461" cy="573"/>
            </a:xfrm>
            <a:custGeom>
              <a:avLst/>
              <a:gdLst/>
              <a:ahLst/>
              <a:cxnLst>
                <a:cxn ang="0">
                  <a:pos x="336" y="0"/>
                </a:cxn>
                <a:cxn ang="0">
                  <a:pos x="309" y="0"/>
                </a:cxn>
                <a:cxn ang="0">
                  <a:pos x="260" y="4"/>
                </a:cxn>
                <a:cxn ang="0">
                  <a:pos x="200" y="17"/>
                </a:cxn>
                <a:cxn ang="0">
                  <a:pos x="136" y="45"/>
                </a:cxn>
                <a:cxn ang="0">
                  <a:pos x="76" y="91"/>
                </a:cxn>
                <a:cxn ang="0">
                  <a:pos x="28" y="161"/>
                </a:cxn>
                <a:cxn ang="0">
                  <a:pos x="2" y="259"/>
                </a:cxn>
                <a:cxn ang="0">
                  <a:pos x="4" y="382"/>
                </a:cxn>
                <a:cxn ang="0">
                  <a:pos x="34" y="488"/>
                </a:cxn>
                <a:cxn ang="0">
                  <a:pos x="85" y="575"/>
                </a:cxn>
                <a:cxn ang="0">
                  <a:pos x="152" y="649"/>
                </a:cxn>
                <a:cxn ang="0">
                  <a:pos x="230" y="717"/>
                </a:cxn>
                <a:cxn ang="0">
                  <a:pos x="311" y="781"/>
                </a:cxn>
                <a:cxn ang="0">
                  <a:pos x="390" y="850"/>
                </a:cxn>
                <a:cxn ang="0">
                  <a:pos x="462" y="931"/>
                </a:cxn>
                <a:cxn ang="0">
                  <a:pos x="524" y="1021"/>
                </a:cxn>
                <a:cxn ang="0">
                  <a:pos x="585" y="1089"/>
                </a:cxn>
                <a:cxn ang="0">
                  <a:pos x="650" y="1131"/>
                </a:cxn>
                <a:cxn ang="0">
                  <a:pos x="711" y="1146"/>
                </a:cxn>
                <a:cxn ang="0">
                  <a:pos x="768" y="1133"/>
                </a:cxn>
                <a:cxn ang="0">
                  <a:pos x="816" y="1093"/>
                </a:cxn>
                <a:cxn ang="0">
                  <a:pos x="855" y="1025"/>
                </a:cxn>
                <a:cxn ang="0">
                  <a:pos x="878" y="930"/>
                </a:cxn>
                <a:cxn ang="0">
                  <a:pos x="892" y="741"/>
                </a:cxn>
                <a:cxn ang="0">
                  <a:pos x="915" y="466"/>
                </a:cxn>
                <a:cxn ang="0">
                  <a:pos x="916" y="220"/>
                </a:cxn>
                <a:cxn ang="0">
                  <a:pos x="869" y="59"/>
                </a:cxn>
                <a:cxn ang="0">
                  <a:pos x="783" y="26"/>
                </a:cxn>
                <a:cxn ang="0">
                  <a:pos x="709" y="19"/>
                </a:cxn>
                <a:cxn ang="0">
                  <a:pos x="630" y="13"/>
                </a:cxn>
                <a:cxn ang="0">
                  <a:pos x="552" y="7"/>
                </a:cxn>
                <a:cxn ang="0">
                  <a:pos x="479" y="4"/>
                </a:cxn>
                <a:cxn ang="0">
                  <a:pos x="417" y="1"/>
                </a:cxn>
                <a:cxn ang="0">
                  <a:pos x="370" y="0"/>
                </a:cxn>
                <a:cxn ang="0">
                  <a:pos x="344" y="0"/>
                </a:cxn>
              </a:cxnLst>
              <a:rect l="0" t="0" r="r" b="b"/>
              <a:pathLst>
                <a:path w="921" h="1146">
                  <a:moveTo>
                    <a:pt x="341" y="0"/>
                  </a:moveTo>
                  <a:lnTo>
                    <a:pt x="336" y="0"/>
                  </a:lnTo>
                  <a:lnTo>
                    <a:pt x="326" y="0"/>
                  </a:lnTo>
                  <a:lnTo>
                    <a:pt x="309" y="0"/>
                  </a:lnTo>
                  <a:lnTo>
                    <a:pt x="286" y="0"/>
                  </a:lnTo>
                  <a:lnTo>
                    <a:pt x="260" y="4"/>
                  </a:lnTo>
                  <a:lnTo>
                    <a:pt x="231" y="8"/>
                  </a:lnTo>
                  <a:lnTo>
                    <a:pt x="200" y="17"/>
                  </a:lnTo>
                  <a:lnTo>
                    <a:pt x="168" y="29"/>
                  </a:lnTo>
                  <a:lnTo>
                    <a:pt x="136" y="45"/>
                  </a:lnTo>
                  <a:lnTo>
                    <a:pt x="105" y="65"/>
                  </a:lnTo>
                  <a:lnTo>
                    <a:pt x="76" y="91"/>
                  </a:lnTo>
                  <a:lnTo>
                    <a:pt x="50" y="121"/>
                  </a:lnTo>
                  <a:lnTo>
                    <a:pt x="28" y="161"/>
                  </a:lnTo>
                  <a:lnTo>
                    <a:pt x="13" y="205"/>
                  </a:lnTo>
                  <a:lnTo>
                    <a:pt x="2" y="259"/>
                  </a:lnTo>
                  <a:lnTo>
                    <a:pt x="0" y="320"/>
                  </a:lnTo>
                  <a:lnTo>
                    <a:pt x="4" y="382"/>
                  </a:lnTo>
                  <a:lnTo>
                    <a:pt x="15" y="437"/>
                  </a:lnTo>
                  <a:lnTo>
                    <a:pt x="34" y="488"/>
                  </a:lnTo>
                  <a:lnTo>
                    <a:pt x="57" y="534"/>
                  </a:lnTo>
                  <a:lnTo>
                    <a:pt x="85" y="575"/>
                  </a:lnTo>
                  <a:lnTo>
                    <a:pt x="118" y="614"/>
                  </a:lnTo>
                  <a:lnTo>
                    <a:pt x="152" y="649"/>
                  </a:lnTo>
                  <a:lnTo>
                    <a:pt x="190" y="683"/>
                  </a:lnTo>
                  <a:lnTo>
                    <a:pt x="230" y="717"/>
                  </a:lnTo>
                  <a:lnTo>
                    <a:pt x="270" y="749"/>
                  </a:lnTo>
                  <a:lnTo>
                    <a:pt x="311" y="781"/>
                  </a:lnTo>
                  <a:lnTo>
                    <a:pt x="351" y="815"/>
                  </a:lnTo>
                  <a:lnTo>
                    <a:pt x="390" y="850"/>
                  </a:lnTo>
                  <a:lnTo>
                    <a:pt x="427" y="889"/>
                  </a:lnTo>
                  <a:lnTo>
                    <a:pt x="462" y="931"/>
                  </a:lnTo>
                  <a:lnTo>
                    <a:pt x="493" y="976"/>
                  </a:lnTo>
                  <a:lnTo>
                    <a:pt x="524" y="1021"/>
                  </a:lnTo>
                  <a:lnTo>
                    <a:pt x="554" y="1059"/>
                  </a:lnTo>
                  <a:lnTo>
                    <a:pt x="585" y="1089"/>
                  </a:lnTo>
                  <a:lnTo>
                    <a:pt x="619" y="1114"/>
                  </a:lnTo>
                  <a:lnTo>
                    <a:pt x="650" y="1131"/>
                  </a:lnTo>
                  <a:lnTo>
                    <a:pt x="680" y="1141"/>
                  </a:lnTo>
                  <a:lnTo>
                    <a:pt x="711" y="1146"/>
                  </a:lnTo>
                  <a:lnTo>
                    <a:pt x="741" y="1143"/>
                  </a:lnTo>
                  <a:lnTo>
                    <a:pt x="768" y="1133"/>
                  </a:lnTo>
                  <a:lnTo>
                    <a:pt x="793" y="1117"/>
                  </a:lnTo>
                  <a:lnTo>
                    <a:pt x="816" y="1093"/>
                  </a:lnTo>
                  <a:lnTo>
                    <a:pt x="837" y="1063"/>
                  </a:lnTo>
                  <a:lnTo>
                    <a:pt x="855" y="1025"/>
                  </a:lnTo>
                  <a:lnTo>
                    <a:pt x="868" y="982"/>
                  </a:lnTo>
                  <a:lnTo>
                    <a:pt x="878" y="930"/>
                  </a:lnTo>
                  <a:lnTo>
                    <a:pt x="883" y="872"/>
                  </a:lnTo>
                  <a:lnTo>
                    <a:pt x="892" y="741"/>
                  </a:lnTo>
                  <a:lnTo>
                    <a:pt x="903" y="604"/>
                  </a:lnTo>
                  <a:lnTo>
                    <a:pt x="915" y="466"/>
                  </a:lnTo>
                  <a:lnTo>
                    <a:pt x="921" y="336"/>
                  </a:lnTo>
                  <a:lnTo>
                    <a:pt x="916" y="220"/>
                  </a:lnTo>
                  <a:lnTo>
                    <a:pt x="901" y="126"/>
                  </a:lnTo>
                  <a:lnTo>
                    <a:pt x="869" y="59"/>
                  </a:lnTo>
                  <a:lnTo>
                    <a:pt x="816" y="30"/>
                  </a:lnTo>
                  <a:lnTo>
                    <a:pt x="783" y="26"/>
                  </a:lnTo>
                  <a:lnTo>
                    <a:pt x="747" y="21"/>
                  </a:lnTo>
                  <a:lnTo>
                    <a:pt x="709" y="19"/>
                  </a:lnTo>
                  <a:lnTo>
                    <a:pt x="670" y="16"/>
                  </a:lnTo>
                  <a:lnTo>
                    <a:pt x="630" y="13"/>
                  </a:lnTo>
                  <a:lnTo>
                    <a:pt x="591" y="10"/>
                  </a:lnTo>
                  <a:lnTo>
                    <a:pt x="552" y="7"/>
                  </a:lnTo>
                  <a:lnTo>
                    <a:pt x="515" y="6"/>
                  </a:lnTo>
                  <a:lnTo>
                    <a:pt x="479" y="4"/>
                  </a:lnTo>
                  <a:lnTo>
                    <a:pt x="446" y="3"/>
                  </a:lnTo>
                  <a:lnTo>
                    <a:pt x="417" y="1"/>
                  </a:lnTo>
                  <a:lnTo>
                    <a:pt x="391" y="1"/>
                  </a:lnTo>
                  <a:lnTo>
                    <a:pt x="370" y="0"/>
                  </a:lnTo>
                  <a:lnTo>
                    <a:pt x="354" y="0"/>
                  </a:lnTo>
                  <a:lnTo>
                    <a:pt x="344" y="0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7CC67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95" name="Freeform 395"/>
            <p:cNvSpPr>
              <a:spLocks/>
            </p:cNvSpPr>
            <p:nvPr/>
          </p:nvSpPr>
          <p:spPr bwMode="auto">
            <a:xfrm>
              <a:off x="113" y="80"/>
              <a:ext cx="440" cy="549"/>
            </a:xfrm>
            <a:custGeom>
              <a:avLst/>
              <a:gdLst/>
              <a:ahLst/>
              <a:cxnLst>
                <a:cxn ang="0">
                  <a:pos x="322" y="0"/>
                </a:cxn>
                <a:cxn ang="0">
                  <a:pos x="296" y="0"/>
                </a:cxn>
                <a:cxn ang="0">
                  <a:pos x="250" y="3"/>
                </a:cxn>
                <a:cxn ang="0">
                  <a:pos x="191" y="16"/>
                </a:cxn>
                <a:cxn ang="0">
                  <a:pos x="131" y="42"/>
                </a:cxn>
                <a:cxn ang="0">
                  <a:pos x="73" y="87"/>
                </a:cxn>
                <a:cxn ang="0">
                  <a:pos x="27" y="153"/>
                </a:cxn>
                <a:cxn ang="0">
                  <a:pos x="3" y="248"/>
                </a:cxn>
                <a:cxn ang="0">
                  <a:pos x="4" y="365"/>
                </a:cxn>
                <a:cxn ang="0">
                  <a:pos x="33" y="466"/>
                </a:cxn>
                <a:cxn ang="0">
                  <a:pos x="82" y="550"/>
                </a:cxn>
                <a:cxn ang="0">
                  <a:pos x="145" y="621"/>
                </a:cxn>
                <a:cxn ang="0">
                  <a:pos x="219" y="685"/>
                </a:cxn>
                <a:cxn ang="0">
                  <a:pos x="296" y="747"/>
                </a:cxn>
                <a:cxn ang="0">
                  <a:pos x="373" y="814"/>
                </a:cxn>
                <a:cxn ang="0">
                  <a:pos x="442" y="891"/>
                </a:cxn>
                <a:cxn ang="0">
                  <a:pos x="501" y="976"/>
                </a:cxn>
                <a:cxn ang="0">
                  <a:pos x="560" y="1041"/>
                </a:cxn>
                <a:cxn ang="0">
                  <a:pos x="622" y="1082"/>
                </a:cxn>
                <a:cxn ang="0">
                  <a:pos x="681" y="1096"/>
                </a:cxn>
                <a:cxn ang="0">
                  <a:pos x="734" y="1085"/>
                </a:cxn>
                <a:cxn ang="0">
                  <a:pos x="781" y="1046"/>
                </a:cxn>
                <a:cxn ang="0">
                  <a:pos x="817" y="982"/>
                </a:cxn>
                <a:cxn ang="0">
                  <a:pos x="839" y="891"/>
                </a:cxn>
                <a:cxn ang="0">
                  <a:pos x="853" y="710"/>
                </a:cxn>
                <a:cxn ang="0">
                  <a:pos x="875" y="446"/>
                </a:cxn>
                <a:cxn ang="0">
                  <a:pos x="878" y="211"/>
                </a:cxn>
                <a:cxn ang="0">
                  <a:pos x="830" y="58"/>
                </a:cxn>
                <a:cxn ang="0">
                  <a:pos x="748" y="26"/>
                </a:cxn>
                <a:cxn ang="0">
                  <a:pos x="678" y="19"/>
                </a:cxn>
                <a:cxn ang="0">
                  <a:pos x="603" y="13"/>
                </a:cxn>
                <a:cxn ang="0">
                  <a:pos x="528" y="8"/>
                </a:cxn>
                <a:cxn ang="0">
                  <a:pos x="459" y="4"/>
                </a:cxn>
                <a:cxn ang="0">
                  <a:pos x="399" y="3"/>
                </a:cxn>
                <a:cxn ang="0">
                  <a:pos x="354" y="1"/>
                </a:cxn>
                <a:cxn ang="0">
                  <a:pos x="330" y="0"/>
                </a:cxn>
              </a:cxnLst>
              <a:rect l="0" t="0" r="r" b="b"/>
              <a:pathLst>
                <a:path w="881" h="1096">
                  <a:moveTo>
                    <a:pt x="327" y="0"/>
                  </a:moveTo>
                  <a:lnTo>
                    <a:pt x="322" y="0"/>
                  </a:lnTo>
                  <a:lnTo>
                    <a:pt x="312" y="0"/>
                  </a:lnTo>
                  <a:lnTo>
                    <a:pt x="296" y="0"/>
                  </a:lnTo>
                  <a:lnTo>
                    <a:pt x="275" y="0"/>
                  </a:lnTo>
                  <a:lnTo>
                    <a:pt x="250" y="3"/>
                  </a:lnTo>
                  <a:lnTo>
                    <a:pt x="222" y="8"/>
                  </a:lnTo>
                  <a:lnTo>
                    <a:pt x="191" y="16"/>
                  </a:lnTo>
                  <a:lnTo>
                    <a:pt x="161" y="27"/>
                  </a:lnTo>
                  <a:lnTo>
                    <a:pt x="131" y="42"/>
                  </a:lnTo>
                  <a:lnTo>
                    <a:pt x="101" y="62"/>
                  </a:lnTo>
                  <a:lnTo>
                    <a:pt x="73" y="87"/>
                  </a:lnTo>
                  <a:lnTo>
                    <a:pt x="49" y="117"/>
                  </a:lnTo>
                  <a:lnTo>
                    <a:pt x="27" y="153"/>
                  </a:lnTo>
                  <a:lnTo>
                    <a:pt x="13" y="197"/>
                  </a:lnTo>
                  <a:lnTo>
                    <a:pt x="3" y="248"/>
                  </a:lnTo>
                  <a:lnTo>
                    <a:pt x="0" y="305"/>
                  </a:lnTo>
                  <a:lnTo>
                    <a:pt x="4" y="365"/>
                  </a:lnTo>
                  <a:lnTo>
                    <a:pt x="16" y="418"/>
                  </a:lnTo>
                  <a:lnTo>
                    <a:pt x="33" y="466"/>
                  </a:lnTo>
                  <a:lnTo>
                    <a:pt x="55" y="511"/>
                  </a:lnTo>
                  <a:lnTo>
                    <a:pt x="82" y="550"/>
                  </a:lnTo>
                  <a:lnTo>
                    <a:pt x="112" y="588"/>
                  </a:lnTo>
                  <a:lnTo>
                    <a:pt x="145" y="621"/>
                  </a:lnTo>
                  <a:lnTo>
                    <a:pt x="181" y="655"/>
                  </a:lnTo>
                  <a:lnTo>
                    <a:pt x="219" y="685"/>
                  </a:lnTo>
                  <a:lnTo>
                    <a:pt x="258" y="717"/>
                  </a:lnTo>
                  <a:lnTo>
                    <a:pt x="296" y="747"/>
                  </a:lnTo>
                  <a:lnTo>
                    <a:pt x="335" y="781"/>
                  </a:lnTo>
                  <a:lnTo>
                    <a:pt x="373" y="814"/>
                  </a:lnTo>
                  <a:lnTo>
                    <a:pt x="409" y="852"/>
                  </a:lnTo>
                  <a:lnTo>
                    <a:pt x="442" y="891"/>
                  </a:lnTo>
                  <a:lnTo>
                    <a:pt x="472" y="934"/>
                  </a:lnTo>
                  <a:lnTo>
                    <a:pt x="501" y="976"/>
                  </a:lnTo>
                  <a:lnTo>
                    <a:pt x="530" y="1012"/>
                  </a:lnTo>
                  <a:lnTo>
                    <a:pt x="560" y="1041"/>
                  </a:lnTo>
                  <a:lnTo>
                    <a:pt x="592" y="1065"/>
                  </a:lnTo>
                  <a:lnTo>
                    <a:pt x="622" y="1082"/>
                  </a:lnTo>
                  <a:lnTo>
                    <a:pt x="651" y="1092"/>
                  </a:lnTo>
                  <a:lnTo>
                    <a:pt x="681" y="1096"/>
                  </a:lnTo>
                  <a:lnTo>
                    <a:pt x="708" y="1093"/>
                  </a:lnTo>
                  <a:lnTo>
                    <a:pt x="734" y="1085"/>
                  </a:lnTo>
                  <a:lnTo>
                    <a:pt x="758" y="1069"/>
                  </a:lnTo>
                  <a:lnTo>
                    <a:pt x="781" y="1046"/>
                  </a:lnTo>
                  <a:lnTo>
                    <a:pt x="800" y="1017"/>
                  </a:lnTo>
                  <a:lnTo>
                    <a:pt x="817" y="982"/>
                  </a:lnTo>
                  <a:lnTo>
                    <a:pt x="830" y="938"/>
                  </a:lnTo>
                  <a:lnTo>
                    <a:pt x="839" y="891"/>
                  </a:lnTo>
                  <a:lnTo>
                    <a:pt x="845" y="834"/>
                  </a:lnTo>
                  <a:lnTo>
                    <a:pt x="853" y="710"/>
                  </a:lnTo>
                  <a:lnTo>
                    <a:pt x="865" y="578"/>
                  </a:lnTo>
                  <a:lnTo>
                    <a:pt x="875" y="446"/>
                  </a:lnTo>
                  <a:lnTo>
                    <a:pt x="881" y="321"/>
                  </a:lnTo>
                  <a:lnTo>
                    <a:pt x="878" y="211"/>
                  </a:lnTo>
                  <a:lnTo>
                    <a:pt x="862" y="121"/>
                  </a:lnTo>
                  <a:lnTo>
                    <a:pt x="830" y="58"/>
                  </a:lnTo>
                  <a:lnTo>
                    <a:pt x="780" y="30"/>
                  </a:lnTo>
                  <a:lnTo>
                    <a:pt x="748" y="26"/>
                  </a:lnTo>
                  <a:lnTo>
                    <a:pt x="714" y="23"/>
                  </a:lnTo>
                  <a:lnTo>
                    <a:pt x="678" y="19"/>
                  </a:lnTo>
                  <a:lnTo>
                    <a:pt x="640" y="16"/>
                  </a:lnTo>
                  <a:lnTo>
                    <a:pt x="603" y="13"/>
                  </a:lnTo>
                  <a:lnTo>
                    <a:pt x="566" y="10"/>
                  </a:lnTo>
                  <a:lnTo>
                    <a:pt x="528" y="8"/>
                  </a:lnTo>
                  <a:lnTo>
                    <a:pt x="492" y="6"/>
                  </a:lnTo>
                  <a:lnTo>
                    <a:pt x="459" y="4"/>
                  </a:lnTo>
                  <a:lnTo>
                    <a:pt x="427" y="3"/>
                  </a:lnTo>
                  <a:lnTo>
                    <a:pt x="399" y="3"/>
                  </a:lnTo>
                  <a:lnTo>
                    <a:pt x="374" y="1"/>
                  </a:lnTo>
                  <a:lnTo>
                    <a:pt x="354" y="1"/>
                  </a:lnTo>
                  <a:lnTo>
                    <a:pt x="340" y="0"/>
                  </a:lnTo>
                  <a:lnTo>
                    <a:pt x="330" y="0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rgbClr val="68BF5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94" name="Freeform 394"/>
            <p:cNvSpPr>
              <a:spLocks/>
            </p:cNvSpPr>
            <p:nvPr/>
          </p:nvSpPr>
          <p:spPr bwMode="auto">
            <a:xfrm>
              <a:off x="127" y="88"/>
              <a:ext cx="420" cy="522"/>
            </a:xfrm>
            <a:custGeom>
              <a:avLst/>
              <a:gdLst/>
              <a:ahLst/>
              <a:cxnLst>
                <a:cxn ang="0">
                  <a:pos x="308" y="0"/>
                </a:cxn>
                <a:cxn ang="0">
                  <a:pos x="282" y="0"/>
                </a:cxn>
                <a:cxn ang="0">
                  <a:pos x="238" y="3"/>
                </a:cxn>
                <a:cxn ang="0">
                  <a:pos x="183" y="15"/>
                </a:cxn>
                <a:cxn ang="0">
                  <a:pos x="124" y="39"/>
                </a:cxn>
                <a:cxn ang="0">
                  <a:pos x="69" y="81"/>
                </a:cxn>
                <a:cxn ang="0">
                  <a:pos x="26" y="145"/>
                </a:cxn>
                <a:cxn ang="0">
                  <a:pos x="3" y="235"/>
                </a:cxn>
                <a:cxn ang="0">
                  <a:pos x="5" y="348"/>
                </a:cxn>
                <a:cxn ang="0">
                  <a:pos x="32" y="446"/>
                </a:cxn>
                <a:cxn ang="0">
                  <a:pos x="78" y="526"/>
                </a:cxn>
                <a:cxn ang="0">
                  <a:pos x="140" y="593"/>
                </a:cxn>
                <a:cxn ang="0">
                  <a:pos x="209" y="655"/>
                </a:cxn>
                <a:cxn ang="0">
                  <a:pos x="284" y="714"/>
                </a:cxn>
                <a:cxn ang="0">
                  <a:pos x="356" y="777"/>
                </a:cxn>
                <a:cxn ang="0">
                  <a:pos x="422" y="849"/>
                </a:cxn>
                <a:cxn ang="0">
                  <a:pos x="478" y="932"/>
                </a:cxn>
                <a:cxn ang="0">
                  <a:pos x="536" y="994"/>
                </a:cxn>
                <a:cxn ang="0">
                  <a:pos x="593" y="1032"/>
                </a:cxn>
                <a:cxn ang="0">
                  <a:pos x="649" y="1045"/>
                </a:cxn>
                <a:cxn ang="0">
                  <a:pos x="701" y="1035"/>
                </a:cxn>
                <a:cxn ang="0">
                  <a:pos x="746" y="998"/>
                </a:cxn>
                <a:cxn ang="0">
                  <a:pos x="780" y="936"/>
                </a:cxn>
                <a:cxn ang="0">
                  <a:pos x="802" y="849"/>
                </a:cxn>
                <a:cxn ang="0">
                  <a:pos x="815" y="677"/>
                </a:cxn>
                <a:cxn ang="0">
                  <a:pos x="835" y="426"/>
                </a:cxn>
                <a:cxn ang="0">
                  <a:pos x="838" y="202"/>
                </a:cxn>
                <a:cxn ang="0">
                  <a:pos x="793" y="55"/>
                </a:cxn>
                <a:cxn ang="0">
                  <a:pos x="716" y="23"/>
                </a:cxn>
                <a:cxn ang="0">
                  <a:pos x="648" y="18"/>
                </a:cxn>
                <a:cxn ang="0">
                  <a:pos x="576" y="12"/>
                </a:cxn>
                <a:cxn ang="0">
                  <a:pos x="504" y="8"/>
                </a:cxn>
                <a:cxn ang="0">
                  <a:pos x="438" y="5"/>
                </a:cxn>
                <a:cxn ang="0">
                  <a:pos x="380" y="2"/>
                </a:cxn>
                <a:cxn ang="0">
                  <a:pos x="339" y="0"/>
                </a:cxn>
                <a:cxn ang="0">
                  <a:pos x="314" y="0"/>
                </a:cxn>
              </a:cxnLst>
              <a:rect l="0" t="0" r="r" b="b"/>
              <a:pathLst>
                <a:path w="841" h="1045">
                  <a:moveTo>
                    <a:pt x="311" y="0"/>
                  </a:moveTo>
                  <a:lnTo>
                    <a:pt x="308" y="0"/>
                  </a:lnTo>
                  <a:lnTo>
                    <a:pt x="298" y="0"/>
                  </a:lnTo>
                  <a:lnTo>
                    <a:pt x="282" y="0"/>
                  </a:lnTo>
                  <a:lnTo>
                    <a:pt x="262" y="0"/>
                  </a:lnTo>
                  <a:lnTo>
                    <a:pt x="238" y="3"/>
                  </a:lnTo>
                  <a:lnTo>
                    <a:pt x="212" y="8"/>
                  </a:lnTo>
                  <a:lnTo>
                    <a:pt x="183" y="15"/>
                  </a:lnTo>
                  <a:lnTo>
                    <a:pt x="154" y="26"/>
                  </a:lnTo>
                  <a:lnTo>
                    <a:pt x="124" y="39"/>
                  </a:lnTo>
                  <a:lnTo>
                    <a:pt x="97" y="58"/>
                  </a:lnTo>
                  <a:lnTo>
                    <a:pt x="69" y="81"/>
                  </a:lnTo>
                  <a:lnTo>
                    <a:pt x="46" y="110"/>
                  </a:lnTo>
                  <a:lnTo>
                    <a:pt x="26" y="145"/>
                  </a:lnTo>
                  <a:lnTo>
                    <a:pt x="12" y="187"/>
                  </a:lnTo>
                  <a:lnTo>
                    <a:pt x="3" y="235"/>
                  </a:lnTo>
                  <a:lnTo>
                    <a:pt x="0" y="291"/>
                  </a:lnTo>
                  <a:lnTo>
                    <a:pt x="5" y="348"/>
                  </a:lnTo>
                  <a:lnTo>
                    <a:pt x="15" y="400"/>
                  </a:lnTo>
                  <a:lnTo>
                    <a:pt x="32" y="446"/>
                  </a:lnTo>
                  <a:lnTo>
                    <a:pt x="54" y="487"/>
                  </a:lnTo>
                  <a:lnTo>
                    <a:pt x="78" y="526"/>
                  </a:lnTo>
                  <a:lnTo>
                    <a:pt x="107" y="561"/>
                  </a:lnTo>
                  <a:lnTo>
                    <a:pt x="140" y="593"/>
                  </a:lnTo>
                  <a:lnTo>
                    <a:pt x="174" y="625"/>
                  </a:lnTo>
                  <a:lnTo>
                    <a:pt x="209" y="655"/>
                  </a:lnTo>
                  <a:lnTo>
                    <a:pt x="246" y="684"/>
                  </a:lnTo>
                  <a:lnTo>
                    <a:pt x="284" y="714"/>
                  </a:lnTo>
                  <a:lnTo>
                    <a:pt x="320" y="745"/>
                  </a:lnTo>
                  <a:lnTo>
                    <a:pt x="356" y="777"/>
                  </a:lnTo>
                  <a:lnTo>
                    <a:pt x="390" y="811"/>
                  </a:lnTo>
                  <a:lnTo>
                    <a:pt x="422" y="849"/>
                  </a:lnTo>
                  <a:lnTo>
                    <a:pt x="451" y="891"/>
                  </a:lnTo>
                  <a:lnTo>
                    <a:pt x="478" y="932"/>
                  </a:lnTo>
                  <a:lnTo>
                    <a:pt x="507" y="965"/>
                  </a:lnTo>
                  <a:lnTo>
                    <a:pt x="536" y="994"/>
                  </a:lnTo>
                  <a:lnTo>
                    <a:pt x="565" y="1016"/>
                  </a:lnTo>
                  <a:lnTo>
                    <a:pt x="593" y="1032"/>
                  </a:lnTo>
                  <a:lnTo>
                    <a:pt x="622" y="1042"/>
                  </a:lnTo>
                  <a:lnTo>
                    <a:pt x="649" y="1045"/>
                  </a:lnTo>
                  <a:lnTo>
                    <a:pt x="677" y="1043"/>
                  </a:lnTo>
                  <a:lnTo>
                    <a:pt x="701" y="1035"/>
                  </a:lnTo>
                  <a:lnTo>
                    <a:pt x="724" y="1019"/>
                  </a:lnTo>
                  <a:lnTo>
                    <a:pt x="746" y="998"/>
                  </a:lnTo>
                  <a:lnTo>
                    <a:pt x="765" y="969"/>
                  </a:lnTo>
                  <a:lnTo>
                    <a:pt x="780" y="936"/>
                  </a:lnTo>
                  <a:lnTo>
                    <a:pt x="792" y="896"/>
                  </a:lnTo>
                  <a:lnTo>
                    <a:pt x="802" y="849"/>
                  </a:lnTo>
                  <a:lnTo>
                    <a:pt x="806" y="796"/>
                  </a:lnTo>
                  <a:lnTo>
                    <a:pt x="815" y="677"/>
                  </a:lnTo>
                  <a:lnTo>
                    <a:pt x="826" y="551"/>
                  </a:lnTo>
                  <a:lnTo>
                    <a:pt x="835" y="426"/>
                  </a:lnTo>
                  <a:lnTo>
                    <a:pt x="841" y="307"/>
                  </a:lnTo>
                  <a:lnTo>
                    <a:pt x="838" y="202"/>
                  </a:lnTo>
                  <a:lnTo>
                    <a:pt x="824" y="115"/>
                  </a:lnTo>
                  <a:lnTo>
                    <a:pt x="793" y="55"/>
                  </a:lnTo>
                  <a:lnTo>
                    <a:pt x="746" y="28"/>
                  </a:lnTo>
                  <a:lnTo>
                    <a:pt x="716" y="23"/>
                  </a:lnTo>
                  <a:lnTo>
                    <a:pt x="683" y="21"/>
                  </a:lnTo>
                  <a:lnTo>
                    <a:pt x="648" y="18"/>
                  </a:lnTo>
                  <a:lnTo>
                    <a:pt x="612" y="15"/>
                  </a:lnTo>
                  <a:lnTo>
                    <a:pt x="576" y="12"/>
                  </a:lnTo>
                  <a:lnTo>
                    <a:pt x="540" y="9"/>
                  </a:lnTo>
                  <a:lnTo>
                    <a:pt x="504" y="8"/>
                  </a:lnTo>
                  <a:lnTo>
                    <a:pt x="470" y="6"/>
                  </a:lnTo>
                  <a:lnTo>
                    <a:pt x="438" y="5"/>
                  </a:lnTo>
                  <a:lnTo>
                    <a:pt x="408" y="3"/>
                  </a:lnTo>
                  <a:lnTo>
                    <a:pt x="380" y="2"/>
                  </a:lnTo>
                  <a:lnTo>
                    <a:pt x="357" y="2"/>
                  </a:lnTo>
                  <a:lnTo>
                    <a:pt x="339" y="0"/>
                  </a:lnTo>
                  <a:lnTo>
                    <a:pt x="324" y="0"/>
                  </a:lnTo>
                  <a:lnTo>
                    <a:pt x="314" y="0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93" name="Freeform 393"/>
            <p:cNvSpPr>
              <a:spLocks/>
            </p:cNvSpPr>
            <p:nvPr/>
          </p:nvSpPr>
          <p:spPr bwMode="auto">
            <a:xfrm>
              <a:off x="315" y="782"/>
              <a:ext cx="384" cy="271"/>
            </a:xfrm>
            <a:custGeom>
              <a:avLst/>
              <a:gdLst/>
              <a:ahLst/>
              <a:cxnLst>
                <a:cxn ang="0">
                  <a:pos x="49" y="200"/>
                </a:cxn>
                <a:cxn ang="0">
                  <a:pos x="45" y="198"/>
                </a:cxn>
                <a:cxn ang="0">
                  <a:pos x="35" y="191"/>
                </a:cxn>
                <a:cxn ang="0">
                  <a:pos x="23" y="180"/>
                </a:cxn>
                <a:cxn ang="0">
                  <a:pos x="10" y="164"/>
                </a:cxn>
                <a:cxn ang="0">
                  <a:pos x="2" y="143"/>
                </a:cxn>
                <a:cxn ang="0">
                  <a:pos x="0" y="117"/>
                </a:cxn>
                <a:cxn ang="0">
                  <a:pos x="8" y="84"/>
                </a:cxn>
                <a:cxn ang="0">
                  <a:pos x="28" y="46"/>
                </a:cxn>
                <a:cxn ang="0">
                  <a:pos x="42" y="29"/>
                </a:cxn>
                <a:cxn ang="0">
                  <a:pos x="59" y="15"/>
                </a:cxn>
                <a:cxn ang="0">
                  <a:pos x="78" y="6"/>
                </a:cxn>
                <a:cxn ang="0">
                  <a:pos x="100" y="1"/>
                </a:cxn>
                <a:cxn ang="0">
                  <a:pos x="121" y="0"/>
                </a:cxn>
                <a:cxn ang="0">
                  <a:pos x="144" y="1"/>
                </a:cxn>
                <a:cxn ang="0">
                  <a:pos x="169" y="6"/>
                </a:cxn>
                <a:cxn ang="0">
                  <a:pos x="193" y="12"/>
                </a:cxn>
                <a:cxn ang="0">
                  <a:pos x="218" y="20"/>
                </a:cxn>
                <a:cxn ang="0">
                  <a:pos x="242" y="29"/>
                </a:cxn>
                <a:cxn ang="0">
                  <a:pos x="267" y="39"/>
                </a:cxn>
                <a:cxn ang="0">
                  <a:pos x="290" y="49"/>
                </a:cxn>
                <a:cxn ang="0">
                  <a:pos x="311" y="59"/>
                </a:cxn>
                <a:cxn ang="0">
                  <a:pos x="333" y="68"/>
                </a:cxn>
                <a:cxn ang="0">
                  <a:pos x="352" y="77"/>
                </a:cxn>
                <a:cxn ang="0">
                  <a:pos x="369" y="83"/>
                </a:cxn>
                <a:cxn ang="0">
                  <a:pos x="388" y="88"/>
                </a:cxn>
                <a:cxn ang="0">
                  <a:pos x="408" y="94"/>
                </a:cxn>
                <a:cxn ang="0">
                  <a:pos x="432" y="101"/>
                </a:cxn>
                <a:cxn ang="0">
                  <a:pos x="458" y="110"/>
                </a:cxn>
                <a:cxn ang="0">
                  <a:pos x="485" y="120"/>
                </a:cxn>
                <a:cxn ang="0">
                  <a:pos x="514" y="132"/>
                </a:cxn>
                <a:cxn ang="0">
                  <a:pos x="544" y="145"/>
                </a:cxn>
                <a:cxn ang="0">
                  <a:pos x="573" y="161"/>
                </a:cxn>
                <a:cxn ang="0">
                  <a:pos x="603" y="178"/>
                </a:cxn>
                <a:cxn ang="0">
                  <a:pos x="631" y="200"/>
                </a:cxn>
                <a:cxn ang="0">
                  <a:pos x="660" y="223"/>
                </a:cxn>
                <a:cxn ang="0">
                  <a:pos x="686" y="251"/>
                </a:cxn>
                <a:cxn ang="0">
                  <a:pos x="709" y="281"/>
                </a:cxn>
                <a:cxn ang="0">
                  <a:pos x="730" y="316"/>
                </a:cxn>
                <a:cxn ang="0">
                  <a:pos x="747" y="353"/>
                </a:cxn>
                <a:cxn ang="0">
                  <a:pos x="762" y="397"/>
                </a:cxn>
                <a:cxn ang="0">
                  <a:pos x="768" y="439"/>
                </a:cxn>
                <a:cxn ang="0">
                  <a:pos x="760" y="474"/>
                </a:cxn>
                <a:cxn ang="0">
                  <a:pos x="742" y="501"/>
                </a:cxn>
                <a:cxn ang="0">
                  <a:pos x="713" y="523"/>
                </a:cxn>
                <a:cxn ang="0">
                  <a:pos x="675" y="536"/>
                </a:cxn>
                <a:cxn ang="0">
                  <a:pos x="631" y="543"/>
                </a:cxn>
                <a:cxn ang="0">
                  <a:pos x="579" y="542"/>
                </a:cxn>
                <a:cxn ang="0">
                  <a:pos x="523" y="535"/>
                </a:cxn>
                <a:cxn ang="0">
                  <a:pos x="462" y="519"/>
                </a:cxn>
                <a:cxn ang="0">
                  <a:pos x="401" y="495"/>
                </a:cxn>
                <a:cxn ang="0">
                  <a:pos x="337" y="465"/>
                </a:cxn>
                <a:cxn ang="0">
                  <a:pos x="274" y="427"/>
                </a:cxn>
                <a:cxn ang="0">
                  <a:pos x="212" y="382"/>
                </a:cxn>
                <a:cxn ang="0">
                  <a:pos x="153" y="329"/>
                </a:cxn>
                <a:cxn ang="0">
                  <a:pos x="98" y="268"/>
                </a:cxn>
                <a:cxn ang="0">
                  <a:pos x="49" y="200"/>
                </a:cxn>
              </a:cxnLst>
              <a:rect l="0" t="0" r="r" b="b"/>
              <a:pathLst>
                <a:path w="768" h="543">
                  <a:moveTo>
                    <a:pt x="49" y="200"/>
                  </a:moveTo>
                  <a:lnTo>
                    <a:pt x="45" y="198"/>
                  </a:lnTo>
                  <a:lnTo>
                    <a:pt x="35" y="191"/>
                  </a:lnTo>
                  <a:lnTo>
                    <a:pt x="23" y="180"/>
                  </a:lnTo>
                  <a:lnTo>
                    <a:pt x="10" y="164"/>
                  </a:lnTo>
                  <a:lnTo>
                    <a:pt x="2" y="143"/>
                  </a:lnTo>
                  <a:lnTo>
                    <a:pt x="0" y="117"/>
                  </a:lnTo>
                  <a:lnTo>
                    <a:pt x="8" y="84"/>
                  </a:lnTo>
                  <a:lnTo>
                    <a:pt x="28" y="46"/>
                  </a:lnTo>
                  <a:lnTo>
                    <a:pt x="42" y="29"/>
                  </a:lnTo>
                  <a:lnTo>
                    <a:pt x="59" y="15"/>
                  </a:lnTo>
                  <a:lnTo>
                    <a:pt x="78" y="6"/>
                  </a:lnTo>
                  <a:lnTo>
                    <a:pt x="100" y="1"/>
                  </a:lnTo>
                  <a:lnTo>
                    <a:pt x="121" y="0"/>
                  </a:lnTo>
                  <a:lnTo>
                    <a:pt x="144" y="1"/>
                  </a:lnTo>
                  <a:lnTo>
                    <a:pt x="169" y="6"/>
                  </a:lnTo>
                  <a:lnTo>
                    <a:pt x="193" y="12"/>
                  </a:lnTo>
                  <a:lnTo>
                    <a:pt x="218" y="20"/>
                  </a:lnTo>
                  <a:lnTo>
                    <a:pt x="242" y="29"/>
                  </a:lnTo>
                  <a:lnTo>
                    <a:pt x="267" y="39"/>
                  </a:lnTo>
                  <a:lnTo>
                    <a:pt x="290" y="49"/>
                  </a:lnTo>
                  <a:lnTo>
                    <a:pt x="311" y="59"/>
                  </a:lnTo>
                  <a:lnTo>
                    <a:pt x="333" y="68"/>
                  </a:lnTo>
                  <a:lnTo>
                    <a:pt x="352" y="77"/>
                  </a:lnTo>
                  <a:lnTo>
                    <a:pt x="369" y="83"/>
                  </a:lnTo>
                  <a:lnTo>
                    <a:pt x="388" y="88"/>
                  </a:lnTo>
                  <a:lnTo>
                    <a:pt x="408" y="94"/>
                  </a:lnTo>
                  <a:lnTo>
                    <a:pt x="432" y="101"/>
                  </a:lnTo>
                  <a:lnTo>
                    <a:pt x="458" y="110"/>
                  </a:lnTo>
                  <a:lnTo>
                    <a:pt x="485" y="120"/>
                  </a:lnTo>
                  <a:lnTo>
                    <a:pt x="514" y="132"/>
                  </a:lnTo>
                  <a:lnTo>
                    <a:pt x="544" y="145"/>
                  </a:lnTo>
                  <a:lnTo>
                    <a:pt x="573" y="161"/>
                  </a:lnTo>
                  <a:lnTo>
                    <a:pt x="603" y="178"/>
                  </a:lnTo>
                  <a:lnTo>
                    <a:pt x="631" y="200"/>
                  </a:lnTo>
                  <a:lnTo>
                    <a:pt x="660" y="223"/>
                  </a:lnTo>
                  <a:lnTo>
                    <a:pt x="686" y="251"/>
                  </a:lnTo>
                  <a:lnTo>
                    <a:pt x="709" y="281"/>
                  </a:lnTo>
                  <a:lnTo>
                    <a:pt x="730" y="316"/>
                  </a:lnTo>
                  <a:lnTo>
                    <a:pt x="747" y="353"/>
                  </a:lnTo>
                  <a:lnTo>
                    <a:pt x="762" y="397"/>
                  </a:lnTo>
                  <a:lnTo>
                    <a:pt x="768" y="439"/>
                  </a:lnTo>
                  <a:lnTo>
                    <a:pt x="760" y="474"/>
                  </a:lnTo>
                  <a:lnTo>
                    <a:pt x="742" y="501"/>
                  </a:lnTo>
                  <a:lnTo>
                    <a:pt x="713" y="523"/>
                  </a:lnTo>
                  <a:lnTo>
                    <a:pt x="675" y="536"/>
                  </a:lnTo>
                  <a:lnTo>
                    <a:pt x="631" y="543"/>
                  </a:lnTo>
                  <a:lnTo>
                    <a:pt x="579" y="542"/>
                  </a:lnTo>
                  <a:lnTo>
                    <a:pt x="523" y="535"/>
                  </a:lnTo>
                  <a:lnTo>
                    <a:pt x="462" y="519"/>
                  </a:lnTo>
                  <a:lnTo>
                    <a:pt x="401" y="495"/>
                  </a:lnTo>
                  <a:lnTo>
                    <a:pt x="337" y="465"/>
                  </a:lnTo>
                  <a:lnTo>
                    <a:pt x="274" y="427"/>
                  </a:lnTo>
                  <a:lnTo>
                    <a:pt x="212" y="382"/>
                  </a:lnTo>
                  <a:lnTo>
                    <a:pt x="153" y="329"/>
                  </a:lnTo>
                  <a:lnTo>
                    <a:pt x="98" y="268"/>
                  </a:lnTo>
                  <a:lnTo>
                    <a:pt x="49" y="2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92" name="Freeform 392"/>
            <p:cNvSpPr>
              <a:spLocks/>
            </p:cNvSpPr>
            <p:nvPr/>
          </p:nvSpPr>
          <p:spPr bwMode="auto">
            <a:xfrm>
              <a:off x="326" y="792"/>
              <a:ext cx="365" cy="259"/>
            </a:xfrm>
            <a:custGeom>
              <a:avLst/>
              <a:gdLst/>
              <a:ahLst/>
              <a:cxnLst>
                <a:cxn ang="0">
                  <a:pos x="26" y="43"/>
                </a:cxn>
                <a:cxn ang="0">
                  <a:pos x="40" y="26"/>
                </a:cxn>
                <a:cxn ang="0">
                  <a:pos x="56" y="14"/>
                </a:cxn>
                <a:cxn ang="0">
                  <a:pos x="75" y="6"/>
                </a:cxn>
                <a:cxn ang="0">
                  <a:pos x="95" y="1"/>
                </a:cxn>
                <a:cxn ang="0">
                  <a:pos x="117" y="0"/>
                </a:cxn>
                <a:cxn ang="0">
                  <a:pos x="138" y="1"/>
                </a:cxn>
                <a:cxn ang="0">
                  <a:pos x="161" y="6"/>
                </a:cxn>
                <a:cxn ang="0">
                  <a:pos x="186" y="11"/>
                </a:cxn>
                <a:cxn ang="0">
                  <a:pos x="209" y="19"/>
                </a:cxn>
                <a:cxn ang="0">
                  <a:pos x="232" y="27"/>
                </a:cxn>
                <a:cxn ang="0">
                  <a:pos x="255" y="37"/>
                </a:cxn>
                <a:cxn ang="0">
                  <a:pos x="278" y="46"/>
                </a:cxn>
                <a:cxn ang="0">
                  <a:pos x="299" y="56"/>
                </a:cxn>
                <a:cxn ang="0">
                  <a:pos x="320" y="65"/>
                </a:cxn>
                <a:cxn ang="0">
                  <a:pos x="337" y="72"/>
                </a:cxn>
                <a:cxn ang="0">
                  <a:pos x="354" y="78"/>
                </a:cxn>
                <a:cxn ang="0">
                  <a:pos x="371" y="84"/>
                </a:cxn>
                <a:cxn ang="0">
                  <a:pos x="391" y="90"/>
                </a:cxn>
                <a:cxn ang="0">
                  <a:pos x="415" y="97"/>
                </a:cxn>
                <a:cxn ang="0">
                  <a:pos x="439" y="104"/>
                </a:cxn>
                <a:cxn ang="0">
                  <a:pos x="465" y="114"/>
                </a:cxn>
                <a:cxn ang="0">
                  <a:pos x="491" y="124"/>
                </a:cxn>
                <a:cxn ang="0">
                  <a:pos x="520" y="137"/>
                </a:cxn>
                <a:cxn ang="0">
                  <a:pos x="547" y="152"/>
                </a:cxn>
                <a:cxn ang="0">
                  <a:pos x="574" y="169"/>
                </a:cxn>
                <a:cxn ang="0">
                  <a:pos x="602" y="190"/>
                </a:cxn>
                <a:cxn ang="0">
                  <a:pos x="628" y="213"/>
                </a:cxn>
                <a:cxn ang="0">
                  <a:pos x="652" y="239"/>
                </a:cxn>
                <a:cxn ang="0">
                  <a:pos x="674" y="268"/>
                </a:cxn>
                <a:cxn ang="0">
                  <a:pos x="694" y="301"/>
                </a:cxn>
                <a:cxn ang="0">
                  <a:pos x="711" y="339"/>
                </a:cxn>
                <a:cxn ang="0">
                  <a:pos x="724" y="379"/>
                </a:cxn>
                <a:cxn ang="0">
                  <a:pos x="730" y="418"/>
                </a:cxn>
                <a:cxn ang="0">
                  <a:pos x="723" y="452"/>
                </a:cxn>
                <a:cxn ang="0">
                  <a:pos x="705" y="478"/>
                </a:cxn>
                <a:cxn ang="0">
                  <a:pos x="679" y="498"/>
                </a:cxn>
                <a:cxn ang="0">
                  <a:pos x="643" y="511"/>
                </a:cxn>
                <a:cxn ang="0">
                  <a:pos x="602" y="517"/>
                </a:cxn>
                <a:cxn ang="0">
                  <a:pos x="554" y="517"/>
                </a:cxn>
                <a:cxn ang="0">
                  <a:pos x="501" y="510"/>
                </a:cxn>
                <a:cxn ang="0">
                  <a:pos x="445" y="495"/>
                </a:cxn>
                <a:cxn ang="0">
                  <a:pos x="386" y="473"/>
                </a:cxn>
                <a:cxn ang="0">
                  <a:pos x="327" y="446"/>
                </a:cxn>
                <a:cxn ang="0">
                  <a:pos x="266" y="411"/>
                </a:cxn>
                <a:cxn ang="0">
                  <a:pos x="209" y="369"/>
                </a:cxn>
                <a:cxn ang="0">
                  <a:pos x="153" y="320"/>
                </a:cxn>
                <a:cxn ang="0">
                  <a:pos x="101" y="263"/>
                </a:cxn>
                <a:cxn ang="0">
                  <a:pos x="53" y="201"/>
                </a:cxn>
                <a:cxn ang="0">
                  <a:pos x="52" y="198"/>
                </a:cxn>
                <a:cxn ang="0">
                  <a:pos x="50" y="195"/>
                </a:cxn>
                <a:cxn ang="0">
                  <a:pos x="49" y="192"/>
                </a:cxn>
                <a:cxn ang="0">
                  <a:pos x="47" y="190"/>
                </a:cxn>
                <a:cxn ang="0">
                  <a:pos x="43" y="188"/>
                </a:cxn>
                <a:cxn ang="0">
                  <a:pos x="33" y="181"/>
                </a:cxn>
                <a:cxn ang="0">
                  <a:pos x="22" y="171"/>
                </a:cxn>
                <a:cxn ang="0">
                  <a:pos x="10" y="155"/>
                </a:cxn>
                <a:cxn ang="0">
                  <a:pos x="3" y="136"/>
                </a:cxn>
                <a:cxn ang="0">
                  <a:pos x="0" y="110"/>
                </a:cxn>
                <a:cxn ang="0">
                  <a:pos x="7" y="79"/>
                </a:cxn>
                <a:cxn ang="0">
                  <a:pos x="26" y="43"/>
                </a:cxn>
              </a:cxnLst>
              <a:rect l="0" t="0" r="r" b="b"/>
              <a:pathLst>
                <a:path w="730" h="517">
                  <a:moveTo>
                    <a:pt x="26" y="43"/>
                  </a:moveTo>
                  <a:lnTo>
                    <a:pt x="40" y="26"/>
                  </a:lnTo>
                  <a:lnTo>
                    <a:pt x="56" y="14"/>
                  </a:lnTo>
                  <a:lnTo>
                    <a:pt x="75" y="6"/>
                  </a:lnTo>
                  <a:lnTo>
                    <a:pt x="95" y="1"/>
                  </a:lnTo>
                  <a:lnTo>
                    <a:pt x="117" y="0"/>
                  </a:lnTo>
                  <a:lnTo>
                    <a:pt x="138" y="1"/>
                  </a:lnTo>
                  <a:lnTo>
                    <a:pt x="161" y="6"/>
                  </a:lnTo>
                  <a:lnTo>
                    <a:pt x="186" y="11"/>
                  </a:lnTo>
                  <a:lnTo>
                    <a:pt x="209" y="19"/>
                  </a:lnTo>
                  <a:lnTo>
                    <a:pt x="232" y="27"/>
                  </a:lnTo>
                  <a:lnTo>
                    <a:pt x="255" y="37"/>
                  </a:lnTo>
                  <a:lnTo>
                    <a:pt x="278" y="46"/>
                  </a:lnTo>
                  <a:lnTo>
                    <a:pt x="299" y="56"/>
                  </a:lnTo>
                  <a:lnTo>
                    <a:pt x="320" y="65"/>
                  </a:lnTo>
                  <a:lnTo>
                    <a:pt x="337" y="72"/>
                  </a:lnTo>
                  <a:lnTo>
                    <a:pt x="354" y="78"/>
                  </a:lnTo>
                  <a:lnTo>
                    <a:pt x="371" y="84"/>
                  </a:lnTo>
                  <a:lnTo>
                    <a:pt x="391" y="90"/>
                  </a:lnTo>
                  <a:lnTo>
                    <a:pt x="415" y="97"/>
                  </a:lnTo>
                  <a:lnTo>
                    <a:pt x="439" y="104"/>
                  </a:lnTo>
                  <a:lnTo>
                    <a:pt x="465" y="114"/>
                  </a:lnTo>
                  <a:lnTo>
                    <a:pt x="491" y="124"/>
                  </a:lnTo>
                  <a:lnTo>
                    <a:pt x="520" y="137"/>
                  </a:lnTo>
                  <a:lnTo>
                    <a:pt x="547" y="152"/>
                  </a:lnTo>
                  <a:lnTo>
                    <a:pt x="574" y="169"/>
                  </a:lnTo>
                  <a:lnTo>
                    <a:pt x="602" y="190"/>
                  </a:lnTo>
                  <a:lnTo>
                    <a:pt x="628" y="213"/>
                  </a:lnTo>
                  <a:lnTo>
                    <a:pt x="652" y="239"/>
                  </a:lnTo>
                  <a:lnTo>
                    <a:pt x="674" y="268"/>
                  </a:lnTo>
                  <a:lnTo>
                    <a:pt x="694" y="301"/>
                  </a:lnTo>
                  <a:lnTo>
                    <a:pt x="711" y="339"/>
                  </a:lnTo>
                  <a:lnTo>
                    <a:pt x="724" y="379"/>
                  </a:lnTo>
                  <a:lnTo>
                    <a:pt x="730" y="418"/>
                  </a:lnTo>
                  <a:lnTo>
                    <a:pt x="723" y="452"/>
                  </a:lnTo>
                  <a:lnTo>
                    <a:pt x="705" y="478"/>
                  </a:lnTo>
                  <a:lnTo>
                    <a:pt x="679" y="498"/>
                  </a:lnTo>
                  <a:lnTo>
                    <a:pt x="643" y="511"/>
                  </a:lnTo>
                  <a:lnTo>
                    <a:pt x="602" y="517"/>
                  </a:lnTo>
                  <a:lnTo>
                    <a:pt x="554" y="517"/>
                  </a:lnTo>
                  <a:lnTo>
                    <a:pt x="501" y="510"/>
                  </a:lnTo>
                  <a:lnTo>
                    <a:pt x="445" y="495"/>
                  </a:lnTo>
                  <a:lnTo>
                    <a:pt x="386" y="473"/>
                  </a:lnTo>
                  <a:lnTo>
                    <a:pt x="327" y="446"/>
                  </a:lnTo>
                  <a:lnTo>
                    <a:pt x="266" y="411"/>
                  </a:lnTo>
                  <a:lnTo>
                    <a:pt x="209" y="369"/>
                  </a:lnTo>
                  <a:lnTo>
                    <a:pt x="153" y="320"/>
                  </a:lnTo>
                  <a:lnTo>
                    <a:pt x="101" y="263"/>
                  </a:lnTo>
                  <a:lnTo>
                    <a:pt x="53" y="201"/>
                  </a:lnTo>
                  <a:lnTo>
                    <a:pt x="52" y="198"/>
                  </a:lnTo>
                  <a:lnTo>
                    <a:pt x="50" y="195"/>
                  </a:lnTo>
                  <a:lnTo>
                    <a:pt x="49" y="192"/>
                  </a:lnTo>
                  <a:lnTo>
                    <a:pt x="47" y="190"/>
                  </a:lnTo>
                  <a:lnTo>
                    <a:pt x="43" y="188"/>
                  </a:lnTo>
                  <a:lnTo>
                    <a:pt x="33" y="181"/>
                  </a:lnTo>
                  <a:lnTo>
                    <a:pt x="22" y="171"/>
                  </a:lnTo>
                  <a:lnTo>
                    <a:pt x="10" y="155"/>
                  </a:lnTo>
                  <a:lnTo>
                    <a:pt x="3" y="136"/>
                  </a:lnTo>
                  <a:lnTo>
                    <a:pt x="0" y="110"/>
                  </a:lnTo>
                  <a:lnTo>
                    <a:pt x="7" y="79"/>
                  </a:lnTo>
                  <a:lnTo>
                    <a:pt x="26" y="43"/>
                  </a:lnTo>
                  <a:close/>
                </a:path>
              </a:pathLst>
            </a:custGeom>
            <a:solidFill>
              <a:srgbClr val="F2F7F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91" name="Freeform 391"/>
            <p:cNvSpPr>
              <a:spLocks/>
            </p:cNvSpPr>
            <p:nvPr/>
          </p:nvSpPr>
          <p:spPr bwMode="auto">
            <a:xfrm>
              <a:off x="338" y="800"/>
              <a:ext cx="345" cy="247"/>
            </a:xfrm>
            <a:custGeom>
              <a:avLst/>
              <a:gdLst/>
              <a:ahLst/>
              <a:cxnLst>
                <a:cxn ang="0">
                  <a:pos x="24" y="43"/>
                </a:cxn>
                <a:cxn ang="0">
                  <a:pos x="37" y="27"/>
                </a:cxn>
                <a:cxn ang="0">
                  <a:pos x="53" y="14"/>
                </a:cxn>
                <a:cxn ang="0">
                  <a:pos x="71" y="7"/>
                </a:cxn>
                <a:cxn ang="0">
                  <a:pos x="91" y="1"/>
                </a:cxn>
                <a:cxn ang="0">
                  <a:pos x="111" y="0"/>
                </a:cxn>
                <a:cxn ang="0">
                  <a:pos x="131" y="3"/>
                </a:cxn>
                <a:cxn ang="0">
                  <a:pos x="154" y="5"/>
                </a:cxn>
                <a:cxn ang="0">
                  <a:pos x="176" y="11"/>
                </a:cxn>
                <a:cxn ang="0">
                  <a:pos x="199" y="19"/>
                </a:cxn>
                <a:cxn ang="0">
                  <a:pos x="220" y="27"/>
                </a:cxn>
                <a:cxn ang="0">
                  <a:pos x="243" y="36"/>
                </a:cxn>
                <a:cxn ang="0">
                  <a:pos x="263" y="46"/>
                </a:cxn>
                <a:cxn ang="0">
                  <a:pos x="284" y="55"/>
                </a:cxn>
                <a:cxn ang="0">
                  <a:pos x="304" y="63"/>
                </a:cxn>
                <a:cxn ang="0">
                  <a:pos x="321" y="71"/>
                </a:cxn>
                <a:cxn ang="0">
                  <a:pos x="337" y="76"/>
                </a:cxn>
                <a:cxn ang="0">
                  <a:pos x="353" y="82"/>
                </a:cxn>
                <a:cxn ang="0">
                  <a:pos x="373" y="87"/>
                </a:cxn>
                <a:cxn ang="0">
                  <a:pos x="393" y="94"/>
                </a:cxn>
                <a:cxn ang="0">
                  <a:pos x="416" y="101"/>
                </a:cxn>
                <a:cxn ang="0">
                  <a:pos x="440" y="110"/>
                </a:cxn>
                <a:cxn ang="0">
                  <a:pos x="466" y="120"/>
                </a:cxn>
                <a:cxn ang="0">
                  <a:pos x="492" y="133"/>
                </a:cxn>
                <a:cxn ang="0">
                  <a:pos x="518" y="146"/>
                </a:cxn>
                <a:cxn ang="0">
                  <a:pos x="544" y="163"/>
                </a:cxn>
                <a:cxn ang="0">
                  <a:pos x="570" y="182"/>
                </a:cxn>
                <a:cxn ang="0">
                  <a:pos x="594" y="204"/>
                </a:cxn>
                <a:cxn ang="0">
                  <a:pos x="617" y="229"/>
                </a:cxn>
                <a:cxn ang="0">
                  <a:pos x="638" y="256"/>
                </a:cxn>
                <a:cxn ang="0">
                  <a:pos x="656" y="288"/>
                </a:cxn>
                <a:cxn ang="0">
                  <a:pos x="672" y="323"/>
                </a:cxn>
                <a:cxn ang="0">
                  <a:pos x="685" y="362"/>
                </a:cxn>
                <a:cxn ang="0">
                  <a:pos x="691" y="400"/>
                </a:cxn>
                <a:cxn ang="0">
                  <a:pos x="685" y="431"/>
                </a:cxn>
                <a:cxn ang="0">
                  <a:pos x="668" y="456"/>
                </a:cxn>
                <a:cxn ang="0">
                  <a:pos x="643" y="475"/>
                </a:cxn>
                <a:cxn ang="0">
                  <a:pos x="610" y="486"/>
                </a:cxn>
                <a:cxn ang="0">
                  <a:pos x="570" y="492"/>
                </a:cxn>
                <a:cxn ang="0">
                  <a:pos x="524" y="492"/>
                </a:cxn>
                <a:cxn ang="0">
                  <a:pos x="475" y="484"/>
                </a:cxn>
                <a:cxn ang="0">
                  <a:pos x="422" y="470"/>
                </a:cxn>
                <a:cxn ang="0">
                  <a:pos x="366" y="450"/>
                </a:cxn>
                <a:cxn ang="0">
                  <a:pos x="309" y="423"/>
                </a:cxn>
                <a:cxn ang="0">
                  <a:pos x="253" y="389"/>
                </a:cxn>
                <a:cxn ang="0">
                  <a:pos x="197" y="350"/>
                </a:cxn>
                <a:cxn ang="0">
                  <a:pos x="144" y="304"/>
                </a:cxn>
                <a:cxn ang="0">
                  <a:pos x="95" y="252"/>
                </a:cxn>
                <a:cxn ang="0">
                  <a:pos x="50" y="192"/>
                </a:cxn>
                <a:cxn ang="0">
                  <a:pos x="49" y="189"/>
                </a:cxn>
                <a:cxn ang="0">
                  <a:pos x="48" y="188"/>
                </a:cxn>
                <a:cxn ang="0">
                  <a:pos x="45" y="185"/>
                </a:cxn>
                <a:cxn ang="0">
                  <a:pos x="43" y="182"/>
                </a:cxn>
                <a:cxn ang="0">
                  <a:pos x="39" y="179"/>
                </a:cxn>
                <a:cxn ang="0">
                  <a:pos x="30" y="174"/>
                </a:cxn>
                <a:cxn ang="0">
                  <a:pos x="19" y="163"/>
                </a:cxn>
                <a:cxn ang="0">
                  <a:pos x="9" y="149"/>
                </a:cxn>
                <a:cxn ang="0">
                  <a:pos x="1" y="130"/>
                </a:cxn>
                <a:cxn ang="0">
                  <a:pos x="0" y="105"/>
                </a:cxn>
                <a:cxn ang="0">
                  <a:pos x="7" y="76"/>
                </a:cxn>
                <a:cxn ang="0">
                  <a:pos x="24" y="43"/>
                </a:cxn>
              </a:cxnLst>
              <a:rect l="0" t="0" r="r" b="b"/>
              <a:pathLst>
                <a:path w="691" h="492">
                  <a:moveTo>
                    <a:pt x="24" y="43"/>
                  </a:moveTo>
                  <a:lnTo>
                    <a:pt x="37" y="27"/>
                  </a:lnTo>
                  <a:lnTo>
                    <a:pt x="53" y="14"/>
                  </a:lnTo>
                  <a:lnTo>
                    <a:pt x="71" y="7"/>
                  </a:lnTo>
                  <a:lnTo>
                    <a:pt x="91" y="1"/>
                  </a:lnTo>
                  <a:lnTo>
                    <a:pt x="111" y="0"/>
                  </a:lnTo>
                  <a:lnTo>
                    <a:pt x="131" y="3"/>
                  </a:lnTo>
                  <a:lnTo>
                    <a:pt x="154" y="5"/>
                  </a:lnTo>
                  <a:lnTo>
                    <a:pt x="176" y="11"/>
                  </a:lnTo>
                  <a:lnTo>
                    <a:pt x="199" y="19"/>
                  </a:lnTo>
                  <a:lnTo>
                    <a:pt x="220" y="27"/>
                  </a:lnTo>
                  <a:lnTo>
                    <a:pt x="243" y="36"/>
                  </a:lnTo>
                  <a:lnTo>
                    <a:pt x="263" y="46"/>
                  </a:lnTo>
                  <a:lnTo>
                    <a:pt x="284" y="55"/>
                  </a:lnTo>
                  <a:lnTo>
                    <a:pt x="304" y="63"/>
                  </a:lnTo>
                  <a:lnTo>
                    <a:pt x="321" y="71"/>
                  </a:lnTo>
                  <a:lnTo>
                    <a:pt x="337" y="76"/>
                  </a:lnTo>
                  <a:lnTo>
                    <a:pt x="353" y="82"/>
                  </a:lnTo>
                  <a:lnTo>
                    <a:pt x="373" y="87"/>
                  </a:lnTo>
                  <a:lnTo>
                    <a:pt x="393" y="94"/>
                  </a:lnTo>
                  <a:lnTo>
                    <a:pt x="416" y="101"/>
                  </a:lnTo>
                  <a:lnTo>
                    <a:pt x="440" y="110"/>
                  </a:lnTo>
                  <a:lnTo>
                    <a:pt x="466" y="120"/>
                  </a:lnTo>
                  <a:lnTo>
                    <a:pt x="492" y="133"/>
                  </a:lnTo>
                  <a:lnTo>
                    <a:pt x="518" y="146"/>
                  </a:lnTo>
                  <a:lnTo>
                    <a:pt x="544" y="163"/>
                  </a:lnTo>
                  <a:lnTo>
                    <a:pt x="570" y="182"/>
                  </a:lnTo>
                  <a:lnTo>
                    <a:pt x="594" y="204"/>
                  </a:lnTo>
                  <a:lnTo>
                    <a:pt x="617" y="229"/>
                  </a:lnTo>
                  <a:lnTo>
                    <a:pt x="638" y="256"/>
                  </a:lnTo>
                  <a:lnTo>
                    <a:pt x="656" y="288"/>
                  </a:lnTo>
                  <a:lnTo>
                    <a:pt x="672" y="323"/>
                  </a:lnTo>
                  <a:lnTo>
                    <a:pt x="685" y="362"/>
                  </a:lnTo>
                  <a:lnTo>
                    <a:pt x="691" y="400"/>
                  </a:lnTo>
                  <a:lnTo>
                    <a:pt x="685" y="431"/>
                  </a:lnTo>
                  <a:lnTo>
                    <a:pt x="668" y="456"/>
                  </a:lnTo>
                  <a:lnTo>
                    <a:pt x="643" y="475"/>
                  </a:lnTo>
                  <a:lnTo>
                    <a:pt x="610" y="486"/>
                  </a:lnTo>
                  <a:lnTo>
                    <a:pt x="570" y="492"/>
                  </a:lnTo>
                  <a:lnTo>
                    <a:pt x="524" y="492"/>
                  </a:lnTo>
                  <a:lnTo>
                    <a:pt x="475" y="484"/>
                  </a:lnTo>
                  <a:lnTo>
                    <a:pt x="422" y="470"/>
                  </a:lnTo>
                  <a:lnTo>
                    <a:pt x="366" y="450"/>
                  </a:lnTo>
                  <a:lnTo>
                    <a:pt x="309" y="423"/>
                  </a:lnTo>
                  <a:lnTo>
                    <a:pt x="253" y="389"/>
                  </a:lnTo>
                  <a:lnTo>
                    <a:pt x="197" y="350"/>
                  </a:lnTo>
                  <a:lnTo>
                    <a:pt x="144" y="304"/>
                  </a:lnTo>
                  <a:lnTo>
                    <a:pt x="95" y="252"/>
                  </a:lnTo>
                  <a:lnTo>
                    <a:pt x="50" y="192"/>
                  </a:lnTo>
                  <a:lnTo>
                    <a:pt x="49" y="189"/>
                  </a:lnTo>
                  <a:lnTo>
                    <a:pt x="48" y="188"/>
                  </a:lnTo>
                  <a:lnTo>
                    <a:pt x="45" y="185"/>
                  </a:lnTo>
                  <a:lnTo>
                    <a:pt x="43" y="182"/>
                  </a:lnTo>
                  <a:lnTo>
                    <a:pt x="39" y="179"/>
                  </a:lnTo>
                  <a:lnTo>
                    <a:pt x="30" y="174"/>
                  </a:lnTo>
                  <a:lnTo>
                    <a:pt x="19" y="163"/>
                  </a:lnTo>
                  <a:lnTo>
                    <a:pt x="9" y="149"/>
                  </a:lnTo>
                  <a:lnTo>
                    <a:pt x="1" y="130"/>
                  </a:lnTo>
                  <a:lnTo>
                    <a:pt x="0" y="105"/>
                  </a:lnTo>
                  <a:lnTo>
                    <a:pt x="7" y="76"/>
                  </a:lnTo>
                  <a:lnTo>
                    <a:pt x="24" y="43"/>
                  </a:lnTo>
                  <a:close/>
                </a:path>
              </a:pathLst>
            </a:custGeom>
            <a:solidFill>
              <a:srgbClr val="E5EF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90" name="Freeform 390"/>
            <p:cNvSpPr>
              <a:spLocks/>
            </p:cNvSpPr>
            <p:nvPr/>
          </p:nvSpPr>
          <p:spPr bwMode="auto">
            <a:xfrm>
              <a:off x="349" y="809"/>
              <a:ext cx="326" cy="233"/>
            </a:xfrm>
            <a:custGeom>
              <a:avLst/>
              <a:gdLst/>
              <a:ahLst/>
              <a:cxnLst>
                <a:cxn ang="0">
                  <a:pos x="23" y="41"/>
                </a:cxn>
                <a:cxn ang="0">
                  <a:pos x="36" y="25"/>
                </a:cxn>
                <a:cxn ang="0">
                  <a:pos x="50" y="13"/>
                </a:cxn>
                <a:cxn ang="0">
                  <a:pos x="68" y="6"/>
                </a:cxn>
                <a:cxn ang="0">
                  <a:pos x="85" y="2"/>
                </a:cxn>
                <a:cxn ang="0">
                  <a:pos x="105" y="0"/>
                </a:cxn>
                <a:cxn ang="0">
                  <a:pos x="125" y="2"/>
                </a:cxn>
                <a:cxn ang="0">
                  <a:pos x="145" y="6"/>
                </a:cxn>
                <a:cxn ang="0">
                  <a:pos x="167" y="12"/>
                </a:cxn>
                <a:cxn ang="0">
                  <a:pos x="189" y="19"/>
                </a:cxn>
                <a:cxn ang="0">
                  <a:pos x="210" y="26"/>
                </a:cxn>
                <a:cxn ang="0">
                  <a:pos x="230" y="35"/>
                </a:cxn>
                <a:cxn ang="0">
                  <a:pos x="250" y="44"/>
                </a:cxn>
                <a:cxn ang="0">
                  <a:pos x="269" y="52"/>
                </a:cxn>
                <a:cxn ang="0">
                  <a:pos x="288" y="59"/>
                </a:cxn>
                <a:cxn ang="0">
                  <a:pos x="305" y="67"/>
                </a:cxn>
                <a:cxn ang="0">
                  <a:pos x="320" y="73"/>
                </a:cxn>
                <a:cxn ang="0">
                  <a:pos x="335" y="77"/>
                </a:cxn>
                <a:cxn ang="0">
                  <a:pos x="353" y="83"/>
                </a:cxn>
                <a:cxn ang="0">
                  <a:pos x="373" y="90"/>
                </a:cxn>
                <a:cxn ang="0">
                  <a:pos x="394" y="97"/>
                </a:cxn>
                <a:cxn ang="0">
                  <a:pos x="417" y="104"/>
                </a:cxn>
                <a:cxn ang="0">
                  <a:pos x="442" y="115"/>
                </a:cxn>
                <a:cxn ang="0">
                  <a:pos x="466" y="126"/>
                </a:cxn>
                <a:cxn ang="0">
                  <a:pos x="491" y="139"/>
                </a:cxn>
                <a:cxn ang="0">
                  <a:pos x="515" y="155"/>
                </a:cxn>
                <a:cxn ang="0">
                  <a:pos x="538" y="174"/>
                </a:cxn>
                <a:cxn ang="0">
                  <a:pos x="561" y="194"/>
                </a:cxn>
                <a:cxn ang="0">
                  <a:pos x="583" y="217"/>
                </a:cxn>
                <a:cxn ang="0">
                  <a:pos x="603" y="243"/>
                </a:cxn>
                <a:cxn ang="0">
                  <a:pos x="620" y="274"/>
                </a:cxn>
                <a:cxn ang="0">
                  <a:pos x="635" y="307"/>
                </a:cxn>
                <a:cxn ang="0">
                  <a:pos x="648" y="345"/>
                </a:cxn>
                <a:cxn ang="0">
                  <a:pos x="652" y="381"/>
                </a:cxn>
                <a:cxn ang="0">
                  <a:pos x="646" y="410"/>
                </a:cxn>
                <a:cxn ang="0">
                  <a:pos x="632" y="433"/>
                </a:cxn>
                <a:cxn ang="0">
                  <a:pos x="607" y="451"/>
                </a:cxn>
                <a:cxn ang="0">
                  <a:pos x="576" y="462"/>
                </a:cxn>
                <a:cxn ang="0">
                  <a:pos x="538" y="467"/>
                </a:cxn>
                <a:cxn ang="0">
                  <a:pos x="495" y="465"/>
                </a:cxn>
                <a:cxn ang="0">
                  <a:pos x="448" y="458"/>
                </a:cxn>
                <a:cxn ang="0">
                  <a:pos x="397" y="445"/>
                </a:cxn>
                <a:cxn ang="0">
                  <a:pos x="345" y="425"/>
                </a:cxn>
                <a:cxn ang="0">
                  <a:pos x="291" y="400"/>
                </a:cxn>
                <a:cxn ang="0">
                  <a:pos x="238" y="368"/>
                </a:cxn>
                <a:cxn ang="0">
                  <a:pos x="186" y="330"/>
                </a:cxn>
                <a:cxn ang="0">
                  <a:pos x="135" y="287"/>
                </a:cxn>
                <a:cxn ang="0">
                  <a:pos x="89" y="238"/>
                </a:cxn>
                <a:cxn ang="0">
                  <a:pos x="46" y="183"/>
                </a:cxn>
                <a:cxn ang="0">
                  <a:pos x="45" y="180"/>
                </a:cxn>
                <a:cxn ang="0">
                  <a:pos x="43" y="178"/>
                </a:cxn>
                <a:cxn ang="0">
                  <a:pos x="42" y="175"/>
                </a:cxn>
                <a:cxn ang="0">
                  <a:pos x="40" y="174"/>
                </a:cxn>
                <a:cxn ang="0">
                  <a:pos x="36" y="171"/>
                </a:cxn>
                <a:cxn ang="0">
                  <a:pos x="27" y="165"/>
                </a:cxn>
                <a:cxn ang="0">
                  <a:pos x="16" y="155"/>
                </a:cxn>
                <a:cxn ang="0">
                  <a:pos x="7" y="141"/>
                </a:cxn>
                <a:cxn ang="0">
                  <a:pos x="0" y="123"/>
                </a:cxn>
                <a:cxn ang="0">
                  <a:pos x="0" y="100"/>
                </a:cxn>
                <a:cxn ang="0">
                  <a:pos x="6" y="73"/>
                </a:cxn>
                <a:cxn ang="0">
                  <a:pos x="23" y="41"/>
                </a:cxn>
              </a:cxnLst>
              <a:rect l="0" t="0" r="r" b="b"/>
              <a:pathLst>
                <a:path w="652" h="467">
                  <a:moveTo>
                    <a:pt x="23" y="41"/>
                  </a:moveTo>
                  <a:lnTo>
                    <a:pt x="36" y="25"/>
                  </a:lnTo>
                  <a:lnTo>
                    <a:pt x="50" y="13"/>
                  </a:lnTo>
                  <a:lnTo>
                    <a:pt x="68" y="6"/>
                  </a:lnTo>
                  <a:lnTo>
                    <a:pt x="85" y="2"/>
                  </a:lnTo>
                  <a:lnTo>
                    <a:pt x="105" y="0"/>
                  </a:lnTo>
                  <a:lnTo>
                    <a:pt x="125" y="2"/>
                  </a:lnTo>
                  <a:lnTo>
                    <a:pt x="145" y="6"/>
                  </a:lnTo>
                  <a:lnTo>
                    <a:pt x="167" y="12"/>
                  </a:lnTo>
                  <a:lnTo>
                    <a:pt x="189" y="19"/>
                  </a:lnTo>
                  <a:lnTo>
                    <a:pt x="210" y="26"/>
                  </a:lnTo>
                  <a:lnTo>
                    <a:pt x="230" y="35"/>
                  </a:lnTo>
                  <a:lnTo>
                    <a:pt x="250" y="44"/>
                  </a:lnTo>
                  <a:lnTo>
                    <a:pt x="269" y="52"/>
                  </a:lnTo>
                  <a:lnTo>
                    <a:pt x="288" y="59"/>
                  </a:lnTo>
                  <a:lnTo>
                    <a:pt x="305" y="67"/>
                  </a:lnTo>
                  <a:lnTo>
                    <a:pt x="320" y="73"/>
                  </a:lnTo>
                  <a:lnTo>
                    <a:pt x="335" y="77"/>
                  </a:lnTo>
                  <a:lnTo>
                    <a:pt x="353" y="83"/>
                  </a:lnTo>
                  <a:lnTo>
                    <a:pt x="373" y="90"/>
                  </a:lnTo>
                  <a:lnTo>
                    <a:pt x="394" y="97"/>
                  </a:lnTo>
                  <a:lnTo>
                    <a:pt x="417" y="104"/>
                  </a:lnTo>
                  <a:lnTo>
                    <a:pt x="442" y="115"/>
                  </a:lnTo>
                  <a:lnTo>
                    <a:pt x="466" y="126"/>
                  </a:lnTo>
                  <a:lnTo>
                    <a:pt x="491" y="139"/>
                  </a:lnTo>
                  <a:lnTo>
                    <a:pt x="515" y="155"/>
                  </a:lnTo>
                  <a:lnTo>
                    <a:pt x="538" y="174"/>
                  </a:lnTo>
                  <a:lnTo>
                    <a:pt x="561" y="194"/>
                  </a:lnTo>
                  <a:lnTo>
                    <a:pt x="583" y="217"/>
                  </a:lnTo>
                  <a:lnTo>
                    <a:pt x="603" y="243"/>
                  </a:lnTo>
                  <a:lnTo>
                    <a:pt x="620" y="274"/>
                  </a:lnTo>
                  <a:lnTo>
                    <a:pt x="635" y="307"/>
                  </a:lnTo>
                  <a:lnTo>
                    <a:pt x="648" y="345"/>
                  </a:lnTo>
                  <a:lnTo>
                    <a:pt x="652" y="381"/>
                  </a:lnTo>
                  <a:lnTo>
                    <a:pt x="646" y="410"/>
                  </a:lnTo>
                  <a:lnTo>
                    <a:pt x="632" y="433"/>
                  </a:lnTo>
                  <a:lnTo>
                    <a:pt x="607" y="451"/>
                  </a:lnTo>
                  <a:lnTo>
                    <a:pt x="576" y="462"/>
                  </a:lnTo>
                  <a:lnTo>
                    <a:pt x="538" y="467"/>
                  </a:lnTo>
                  <a:lnTo>
                    <a:pt x="495" y="465"/>
                  </a:lnTo>
                  <a:lnTo>
                    <a:pt x="448" y="458"/>
                  </a:lnTo>
                  <a:lnTo>
                    <a:pt x="397" y="445"/>
                  </a:lnTo>
                  <a:lnTo>
                    <a:pt x="345" y="425"/>
                  </a:lnTo>
                  <a:lnTo>
                    <a:pt x="291" y="400"/>
                  </a:lnTo>
                  <a:lnTo>
                    <a:pt x="238" y="368"/>
                  </a:lnTo>
                  <a:lnTo>
                    <a:pt x="186" y="330"/>
                  </a:lnTo>
                  <a:lnTo>
                    <a:pt x="135" y="287"/>
                  </a:lnTo>
                  <a:lnTo>
                    <a:pt x="89" y="238"/>
                  </a:lnTo>
                  <a:lnTo>
                    <a:pt x="46" y="183"/>
                  </a:lnTo>
                  <a:lnTo>
                    <a:pt x="45" y="180"/>
                  </a:lnTo>
                  <a:lnTo>
                    <a:pt x="43" y="178"/>
                  </a:lnTo>
                  <a:lnTo>
                    <a:pt x="42" y="175"/>
                  </a:lnTo>
                  <a:lnTo>
                    <a:pt x="40" y="174"/>
                  </a:lnTo>
                  <a:lnTo>
                    <a:pt x="36" y="171"/>
                  </a:lnTo>
                  <a:lnTo>
                    <a:pt x="27" y="165"/>
                  </a:lnTo>
                  <a:lnTo>
                    <a:pt x="16" y="155"/>
                  </a:lnTo>
                  <a:lnTo>
                    <a:pt x="7" y="141"/>
                  </a:lnTo>
                  <a:lnTo>
                    <a:pt x="0" y="123"/>
                  </a:lnTo>
                  <a:lnTo>
                    <a:pt x="0" y="100"/>
                  </a:lnTo>
                  <a:lnTo>
                    <a:pt x="6" y="73"/>
                  </a:lnTo>
                  <a:lnTo>
                    <a:pt x="23" y="41"/>
                  </a:lnTo>
                  <a:close/>
                </a:path>
              </a:pathLst>
            </a:custGeom>
            <a:solidFill>
              <a:srgbClr val="DBE8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89" name="Freeform 389"/>
            <p:cNvSpPr>
              <a:spLocks/>
            </p:cNvSpPr>
            <p:nvPr/>
          </p:nvSpPr>
          <p:spPr bwMode="auto">
            <a:xfrm>
              <a:off x="360" y="818"/>
              <a:ext cx="307" cy="221"/>
            </a:xfrm>
            <a:custGeom>
              <a:avLst/>
              <a:gdLst/>
              <a:ahLst/>
              <a:cxnLst>
                <a:cxn ang="0">
                  <a:pos x="21" y="38"/>
                </a:cxn>
                <a:cxn ang="0">
                  <a:pos x="34" y="23"/>
                </a:cxn>
                <a:cxn ang="0">
                  <a:pos x="47" y="12"/>
                </a:cxn>
                <a:cxn ang="0">
                  <a:pos x="63" y="4"/>
                </a:cxn>
                <a:cxn ang="0">
                  <a:pos x="80" y="0"/>
                </a:cxn>
                <a:cxn ang="0">
                  <a:pos x="99" y="0"/>
                </a:cxn>
                <a:cxn ang="0">
                  <a:pos x="119" y="0"/>
                </a:cxn>
                <a:cxn ang="0">
                  <a:pos x="138" y="4"/>
                </a:cxn>
                <a:cxn ang="0">
                  <a:pos x="159" y="9"/>
                </a:cxn>
                <a:cxn ang="0">
                  <a:pos x="180" y="16"/>
                </a:cxn>
                <a:cxn ang="0">
                  <a:pos x="200" y="23"/>
                </a:cxn>
                <a:cxn ang="0">
                  <a:pos x="220" y="32"/>
                </a:cxn>
                <a:cxn ang="0">
                  <a:pos x="239" y="40"/>
                </a:cxn>
                <a:cxn ang="0">
                  <a:pos x="257" y="48"/>
                </a:cxn>
                <a:cxn ang="0">
                  <a:pos x="275" y="56"/>
                </a:cxn>
                <a:cxn ang="0">
                  <a:pos x="290" y="62"/>
                </a:cxn>
                <a:cxn ang="0">
                  <a:pos x="305" y="68"/>
                </a:cxn>
                <a:cxn ang="0">
                  <a:pos x="319" y="72"/>
                </a:cxn>
                <a:cxn ang="0">
                  <a:pos x="336" y="78"/>
                </a:cxn>
                <a:cxn ang="0">
                  <a:pos x="355" y="84"/>
                </a:cxn>
                <a:cxn ang="0">
                  <a:pos x="375" y="91"/>
                </a:cxn>
                <a:cxn ang="0">
                  <a:pos x="397" y="98"/>
                </a:cxn>
                <a:cxn ang="0">
                  <a:pos x="418" y="107"/>
                </a:cxn>
                <a:cxn ang="0">
                  <a:pos x="441" y="119"/>
                </a:cxn>
                <a:cxn ang="0">
                  <a:pos x="465" y="132"/>
                </a:cxn>
                <a:cxn ang="0">
                  <a:pos x="486" y="146"/>
                </a:cxn>
                <a:cxn ang="0">
                  <a:pos x="508" y="164"/>
                </a:cxn>
                <a:cxn ang="0">
                  <a:pos x="529" y="182"/>
                </a:cxn>
                <a:cxn ang="0">
                  <a:pos x="549" y="204"/>
                </a:cxn>
                <a:cxn ang="0">
                  <a:pos x="568" y="230"/>
                </a:cxn>
                <a:cxn ang="0">
                  <a:pos x="584" y="258"/>
                </a:cxn>
                <a:cxn ang="0">
                  <a:pos x="598" y="290"/>
                </a:cxn>
                <a:cxn ang="0">
                  <a:pos x="610" y="326"/>
                </a:cxn>
                <a:cxn ang="0">
                  <a:pos x="614" y="361"/>
                </a:cxn>
                <a:cxn ang="0">
                  <a:pos x="608" y="388"/>
                </a:cxn>
                <a:cxn ang="0">
                  <a:pos x="594" y="410"/>
                </a:cxn>
                <a:cxn ang="0">
                  <a:pos x="572" y="426"/>
                </a:cxn>
                <a:cxn ang="0">
                  <a:pos x="542" y="436"/>
                </a:cxn>
                <a:cxn ang="0">
                  <a:pos x="506" y="440"/>
                </a:cxn>
                <a:cxn ang="0">
                  <a:pos x="466" y="439"/>
                </a:cxn>
                <a:cxn ang="0">
                  <a:pos x="421" y="430"/>
                </a:cxn>
                <a:cxn ang="0">
                  <a:pos x="374" y="417"/>
                </a:cxn>
                <a:cxn ang="0">
                  <a:pos x="325" y="398"/>
                </a:cxn>
                <a:cxn ang="0">
                  <a:pos x="273" y="374"/>
                </a:cxn>
                <a:cxn ang="0">
                  <a:pos x="223" y="345"/>
                </a:cxn>
                <a:cxn ang="0">
                  <a:pos x="174" y="308"/>
                </a:cxn>
                <a:cxn ang="0">
                  <a:pos x="126" y="268"/>
                </a:cxn>
                <a:cxn ang="0">
                  <a:pos x="83" y="222"/>
                </a:cxn>
                <a:cxn ang="0">
                  <a:pos x="43" y="169"/>
                </a:cxn>
                <a:cxn ang="0">
                  <a:pos x="41" y="168"/>
                </a:cxn>
                <a:cxn ang="0">
                  <a:pos x="41" y="167"/>
                </a:cxn>
                <a:cxn ang="0">
                  <a:pos x="40" y="165"/>
                </a:cxn>
                <a:cxn ang="0">
                  <a:pos x="39" y="164"/>
                </a:cxn>
                <a:cxn ang="0">
                  <a:pos x="33" y="161"/>
                </a:cxn>
                <a:cxn ang="0">
                  <a:pos x="26" y="153"/>
                </a:cxn>
                <a:cxn ang="0">
                  <a:pos x="15" y="145"/>
                </a:cxn>
                <a:cxn ang="0">
                  <a:pos x="7" y="130"/>
                </a:cxn>
                <a:cxn ang="0">
                  <a:pos x="0" y="114"/>
                </a:cxn>
                <a:cxn ang="0">
                  <a:pos x="0" y="93"/>
                </a:cxn>
                <a:cxn ang="0">
                  <a:pos x="5" y="68"/>
                </a:cxn>
                <a:cxn ang="0">
                  <a:pos x="21" y="38"/>
                </a:cxn>
              </a:cxnLst>
              <a:rect l="0" t="0" r="r" b="b"/>
              <a:pathLst>
                <a:path w="614" h="440">
                  <a:moveTo>
                    <a:pt x="21" y="38"/>
                  </a:moveTo>
                  <a:lnTo>
                    <a:pt x="34" y="23"/>
                  </a:lnTo>
                  <a:lnTo>
                    <a:pt x="47" y="12"/>
                  </a:lnTo>
                  <a:lnTo>
                    <a:pt x="63" y="4"/>
                  </a:lnTo>
                  <a:lnTo>
                    <a:pt x="80" y="0"/>
                  </a:lnTo>
                  <a:lnTo>
                    <a:pt x="99" y="0"/>
                  </a:lnTo>
                  <a:lnTo>
                    <a:pt x="119" y="0"/>
                  </a:lnTo>
                  <a:lnTo>
                    <a:pt x="138" y="4"/>
                  </a:lnTo>
                  <a:lnTo>
                    <a:pt x="159" y="9"/>
                  </a:lnTo>
                  <a:lnTo>
                    <a:pt x="180" y="16"/>
                  </a:lnTo>
                  <a:lnTo>
                    <a:pt x="200" y="23"/>
                  </a:lnTo>
                  <a:lnTo>
                    <a:pt x="220" y="32"/>
                  </a:lnTo>
                  <a:lnTo>
                    <a:pt x="239" y="40"/>
                  </a:lnTo>
                  <a:lnTo>
                    <a:pt x="257" y="48"/>
                  </a:lnTo>
                  <a:lnTo>
                    <a:pt x="275" y="56"/>
                  </a:lnTo>
                  <a:lnTo>
                    <a:pt x="290" y="62"/>
                  </a:lnTo>
                  <a:lnTo>
                    <a:pt x="305" y="68"/>
                  </a:lnTo>
                  <a:lnTo>
                    <a:pt x="319" y="72"/>
                  </a:lnTo>
                  <a:lnTo>
                    <a:pt x="336" y="78"/>
                  </a:lnTo>
                  <a:lnTo>
                    <a:pt x="355" y="84"/>
                  </a:lnTo>
                  <a:lnTo>
                    <a:pt x="375" y="91"/>
                  </a:lnTo>
                  <a:lnTo>
                    <a:pt x="397" y="98"/>
                  </a:lnTo>
                  <a:lnTo>
                    <a:pt x="418" y="107"/>
                  </a:lnTo>
                  <a:lnTo>
                    <a:pt x="441" y="119"/>
                  </a:lnTo>
                  <a:lnTo>
                    <a:pt x="465" y="132"/>
                  </a:lnTo>
                  <a:lnTo>
                    <a:pt x="486" y="146"/>
                  </a:lnTo>
                  <a:lnTo>
                    <a:pt x="508" y="164"/>
                  </a:lnTo>
                  <a:lnTo>
                    <a:pt x="529" y="182"/>
                  </a:lnTo>
                  <a:lnTo>
                    <a:pt x="549" y="204"/>
                  </a:lnTo>
                  <a:lnTo>
                    <a:pt x="568" y="230"/>
                  </a:lnTo>
                  <a:lnTo>
                    <a:pt x="584" y="258"/>
                  </a:lnTo>
                  <a:lnTo>
                    <a:pt x="598" y="290"/>
                  </a:lnTo>
                  <a:lnTo>
                    <a:pt x="610" y="326"/>
                  </a:lnTo>
                  <a:lnTo>
                    <a:pt x="614" y="361"/>
                  </a:lnTo>
                  <a:lnTo>
                    <a:pt x="608" y="388"/>
                  </a:lnTo>
                  <a:lnTo>
                    <a:pt x="594" y="410"/>
                  </a:lnTo>
                  <a:lnTo>
                    <a:pt x="572" y="426"/>
                  </a:lnTo>
                  <a:lnTo>
                    <a:pt x="542" y="436"/>
                  </a:lnTo>
                  <a:lnTo>
                    <a:pt x="506" y="440"/>
                  </a:lnTo>
                  <a:lnTo>
                    <a:pt x="466" y="439"/>
                  </a:lnTo>
                  <a:lnTo>
                    <a:pt x="421" y="430"/>
                  </a:lnTo>
                  <a:lnTo>
                    <a:pt x="374" y="417"/>
                  </a:lnTo>
                  <a:lnTo>
                    <a:pt x="325" y="398"/>
                  </a:lnTo>
                  <a:lnTo>
                    <a:pt x="273" y="374"/>
                  </a:lnTo>
                  <a:lnTo>
                    <a:pt x="223" y="345"/>
                  </a:lnTo>
                  <a:lnTo>
                    <a:pt x="174" y="308"/>
                  </a:lnTo>
                  <a:lnTo>
                    <a:pt x="126" y="268"/>
                  </a:lnTo>
                  <a:lnTo>
                    <a:pt x="83" y="222"/>
                  </a:lnTo>
                  <a:lnTo>
                    <a:pt x="43" y="169"/>
                  </a:lnTo>
                  <a:lnTo>
                    <a:pt x="41" y="168"/>
                  </a:lnTo>
                  <a:lnTo>
                    <a:pt x="41" y="167"/>
                  </a:lnTo>
                  <a:lnTo>
                    <a:pt x="40" y="165"/>
                  </a:lnTo>
                  <a:lnTo>
                    <a:pt x="39" y="164"/>
                  </a:lnTo>
                  <a:lnTo>
                    <a:pt x="33" y="161"/>
                  </a:lnTo>
                  <a:lnTo>
                    <a:pt x="26" y="153"/>
                  </a:lnTo>
                  <a:lnTo>
                    <a:pt x="15" y="145"/>
                  </a:lnTo>
                  <a:lnTo>
                    <a:pt x="7" y="130"/>
                  </a:lnTo>
                  <a:lnTo>
                    <a:pt x="0" y="114"/>
                  </a:lnTo>
                  <a:lnTo>
                    <a:pt x="0" y="93"/>
                  </a:lnTo>
                  <a:lnTo>
                    <a:pt x="5" y="68"/>
                  </a:lnTo>
                  <a:lnTo>
                    <a:pt x="21" y="38"/>
                  </a:lnTo>
                  <a:close/>
                </a:path>
              </a:pathLst>
            </a:custGeom>
            <a:solidFill>
              <a:srgbClr val="D1E0D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88" name="Freeform 388"/>
            <p:cNvSpPr>
              <a:spLocks/>
            </p:cNvSpPr>
            <p:nvPr/>
          </p:nvSpPr>
          <p:spPr bwMode="auto">
            <a:xfrm>
              <a:off x="371" y="827"/>
              <a:ext cx="288" cy="207"/>
            </a:xfrm>
            <a:custGeom>
              <a:avLst/>
              <a:gdLst/>
              <a:ahLst/>
              <a:cxnLst>
                <a:cxn ang="0">
                  <a:pos x="22" y="37"/>
                </a:cxn>
                <a:cxn ang="0">
                  <a:pos x="33" y="22"/>
                </a:cxn>
                <a:cxn ang="0">
                  <a:pos x="48" y="12"/>
                </a:cxn>
                <a:cxn ang="0">
                  <a:pos x="62" y="5"/>
                </a:cxn>
                <a:cxn ang="0">
                  <a:pos x="78" y="2"/>
                </a:cxn>
                <a:cxn ang="0">
                  <a:pos x="95" y="0"/>
                </a:cxn>
                <a:cxn ang="0">
                  <a:pos x="114" y="2"/>
                </a:cxn>
                <a:cxn ang="0">
                  <a:pos x="133" y="5"/>
                </a:cxn>
                <a:cxn ang="0">
                  <a:pos x="151" y="9"/>
                </a:cxn>
                <a:cxn ang="0">
                  <a:pos x="172" y="16"/>
                </a:cxn>
                <a:cxn ang="0">
                  <a:pos x="190" y="23"/>
                </a:cxn>
                <a:cxn ang="0">
                  <a:pos x="209" y="31"/>
                </a:cxn>
                <a:cxn ang="0">
                  <a:pos x="228" y="39"/>
                </a:cxn>
                <a:cxn ang="0">
                  <a:pos x="245" y="47"/>
                </a:cxn>
                <a:cxn ang="0">
                  <a:pos x="261" y="54"/>
                </a:cxn>
                <a:cxn ang="0">
                  <a:pos x="277" y="60"/>
                </a:cxn>
                <a:cxn ang="0">
                  <a:pos x="290" y="65"/>
                </a:cxn>
                <a:cxn ang="0">
                  <a:pos x="304" y="70"/>
                </a:cxn>
                <a:cxn ang="0">
                  <a:pos x="320" y="74"/>
                </a:cxn>
                <a:cxn ang="0">
                  <a:pos x="337" y="80"/>
                </a:cxn>
                <a:cxn ang="0">
                  <a:pos x="356" y="87"/>
                </a:cxn>
                <a:cxn ang="0">
                  <a:pos x="376" y="94"/>
                </a:cxn>
                <a:cxn ang="0">
                  <a:pos x="396" y="103"/>
                </a:cxn>
                <a:cxn ang="0">
                  <a:pos x="416" y="113"/>
                </a:cxn>
                <a:cxn ang="0">
                  <a:pos x="438" y="125"/>
                </a:cxn>
                <a:cxn ang="0">
                  <a:pos x="458" y="138"/>
                </a:cxn>
                <a:cxn ang="0">
                  <a:pos x="480" y="154"/>
                </a:cxn>
                <a:cxn ang="0">
                  <a:pos x="498" y="173"/>
                </a:cxn>
                <a:cxn ang="0">
                  <a:pos x="517" y="194"/>
                </a:cxn>
                <a:cxn ang="0">
                  <a:pos x="534" y="218"/>
                </a:cxn>
                <a:cxn ang="0">
                  <a:pos x="549" y="245"/>
                </a:cxn>
                <a:cxn ang="0">
                  <a:pos x="562" y="276"/>
                </a:cxn>
                <a:cxn ang="0">
                  <a:pos x="573" y="309"/>
                </a:cxn>
                <a:cxn ang="0">
                  <a:pos x="577" y="341"/>
                </a:cxn>
                <a:cxn ang="0">
                  <a:pos x="573" y="367"/>
                </a:cxn>
                <a:cxn ang="0">
                  <a:pos x="559" y="389"/>
                </a:cxn>
                <a:cxn ang="0">
                  <a:pos x="539" y="403"/>
                </a:cxn>
                <a:cxn ang="0">
                  <a:pos x="511" y="412"/>
                </a:cxn>
                <a:cxn ang="0">
                  <a:pos x="477" y="415"/>
                </a:cxn>
                <a:cxn ang="0">
                  <a:pos x="439" y="413"/>
                </a:cxn>
                <a:cxn ang="0">
                  <a:pos x="397" y="404"/>
                </a:cxn>
                <a:cxn ang="0">
                  <a:pos x="353" y="391"/>
                </a:cxn>
                <a:cxn ang="0">
                  <a:pos x="305" y="374"/>
                </a:cxn>
                <a:cxn ang="0">
                  <a:pos x="258" y="351"/>
                </a:cxn>
                <a:cxn ang="0">
                  <a:pos x="210" y="322"/>
                </a:cxn>
                <a:cxn ang="0">
                  <a:pos x="164" y="289"/>
                </a:cxn>
                <a:cxn ang="0">
                  <a:pos x="120" y="251"/>
                </a:cxn>
                <a:cxn ang="0">
                  <a:pos x="78" y="207"/>
                </a:cxn>
                <a:cxn ang="0">
                  <a:pos x="41" y="160"/>
                </a:cxn>
                <a:cxn ang="0">
                  <a:pos x="41" y="160"/>
                </a:cxn>
                <a:cxn ang="0">
                  <a:pos x="39" y="158"/>
                </a:cxn>
                <a:cxn ang="0">
                  <a:pos x="38" y="157"/>
                </a:cxn>
                <a:cxn ang="0">
                  <a:pos x="36" y="155"/>
                </a:cxn>
                <a:cxn ang="0">
                  <a:pos x="32" y="152"/>
                </a:cxn>
                <a:cxn ang="0">
                  <a:pos x="23" y="145"/>
                </a:cxn>
                <a:cxn ang="0">
                  <a:pos x="15" y="136"/>
                </a:cxn>
                <a:cxn ang="0">
                  <a:pos x="6" y="123"/>
                </a:cxn>
                <a:cxn ang="0">
                  <a:pos x="2" y="107"/>
                </a:cxn>
                <a:cxn ang="0">
                  <a:pos x="0" y="87"/>
                </a:cxn>
                <a:cxn ang="0">
                  <a:pos x="7" y="64"/>
                </a:cxn>
                <a:cxn ang="0">
                  <a:pos x="22" y="37"/>
                </a:cxn>
              </a:cxnLst>
              <a:rect l="0" t="0" r="r" b="b"/>
              <a:pathLst>
                <a:path w="577" h="415">
                  <a:moveTo>
                    <a:pt x="22" y="37"/>
                  </a:moveTo>
                  <a:lnTo>
                    <a:pt x="33" y="22"/>
                  </a:lnTo>
                  <a:lnTo>
                    <a:pt x="48" y="12"/>
                  </a:lnTo>
                  <a:lnTo>
                    <a:pt x="62" y="5"/>
                  </a:lnTo>
                  <a:lnTo>
                    <a:pt x="78" y="2"/>
                  </a:lnTo>
                  <a:lnTo>
                    <a:pt x="95" y="0"/>
                  </a:lnTo>
                  <a:lnTo>
                    <a:pt x="114" y="2"/>
                  </a:lnTo>
                  <a:lnTo>
                    <a:pt x="133" y="5"/>
                  </a:lnTo>
                  <a:lnTo>
                    <a:pt x="151" y="9"/>
                  </a:lnTo>
                  <a:lnTo>
                    <a:pt x="172" y="16"/>
                  </a:lnTo>
                  <a:lnTo>
                    <a:pt x="190" y="23"/>
                  </a:lnTo>
                  <a:lnTo>
                    <a:pt x="209" y="31"/>
                  </a:lnTo>
                  <a:lnTo>
                    <a:pt x="228" y="39"/>
                  </a:lnTo>
                  <a:lnTo>
                    <a:pt x="245" y="47"/>
                  </a:lnTo>
                  <a:lnTo>
                    <a:pt x="261" y="54"/>
                  </a:lnTo>
                  <a:lnTo>
                    <a:pt x="277" y="60"/>
                  </a:lnTo>
                  <a:lnTo>
                    <a:pt x="290" y="65"/>
                  </a:lnTo>
                  <a:lnTo>
                    <a:pt x="304" y="70"/>
                  </a:lnTo>
                  <a:lnTo>
                    <a:pt x="320" y="74"/>
                  </a:lnTo>
                  <a:lnTo>
                    <a:pt x="337" y="80"/>
                  </a:lnTo>
                  <a:lnTo>
                    <a:pt x="356" y="87"/>
                  </a:lnTo>
                  <a:lnTo>
                    <a:pt x="376" y="94"/>
                  </a:lnTo>
                  <a:lnTo>
                    <a:pt x="396" y="103"/>
                  </a:lnTo>
                  <a:lnTo>
                    <a:pt x="416" y="113"/>
                  </a:lnTo>
                  <a:lnTo>
                    <a:pt x="438" y="125"/>
                  </a:lnTo>
                  <a:lnTo>
                    <a:pt x="458" y="138"/>
                  </a:lnTo>
                  <a:lnTo>
                    <a:pt x="480" y="154"/>
                  </a:lnTo>
                  <a:lnTo>
                    <a:pt x="498" y="173"/>
                  </a:lnTo>
                  <a:lnTo>
                    <a:pt x="517" y="194"/>
                  </a:lnTo>
                  <a:lnTo>
                    <a:pt x="534" y="218"/>
                  </a:lnTo>
                  <a:lnTo>
                    <a:pt x="549" y="245"/>
                  </a:lnTo>
                  <a:lnTo>
                    <a:pt x="562" y="276"/>
                  </a:lnTo>
                  <a:lnTo>
                    <a:pt x="573" y="309"/>
                  </a:lnTo>
                  <a:lnTo>
                    <a:pt x="577" y="341"/>
                  </a:lnTo>
                  <a:lnTo>
                    <a:pt x="573" y="367"/>
                  </a:lnTo>
                  <a:lnTo>
                    <a:pt x="559" y="389"/>
                  </a:lnTo>
                  <a:lnTo>
                    <a:pt x="539" y="403"/>
                  </a:lnTo>
                  <a:lnTo>
                    <a:pt x="511" y="412"/>
                  </a:lnTo>
                  <a:lnTo>
                    <a:pt x="477" y="415"/>
                  </a:lnTo>
                  <a:lnTo>
                    <a:pt x="439" y="413"/>
                  </a:lnTo>
                  <a:lnTo>
                    <a:pt x="397" y="404"/>
                  </a:lnTo>
                  <a:lnTo>
                    <a:pt x="353" y="391"/>
                  </a:lnTo>
                  <a:lnTo>
                    <a:pt x="305" y="374"/>
                  </a:lnTo>
                  <a:lnTo>
                    <a:pt x="258" y="351"/>
                  </a:lnTo>
                  <a:lnTo>
                    <a:pt x="210" y="322"/>
                  </a:lnTo>
                  <a:lnTo>
                    <a:pt x="164" y="289"/>
                  </a:lnTo>
                  <a:lnTo>
                    <a:pt x="120" y="251"/>
                  </a:lnTo>
                  <a:lnTo>
                    <a:pt x="78" y="207"/>
                  </a:lnTo>
                  <a:lnTo>
                    <a:pt x="41" y="160"/>
                  </a:lnTo>
                  <a:lnTo>
                    <a:pt x="39" y="158"/>
                  </a:lnTo>
                  <a:lnTo>
                    <a:pt x="38" y="157"/>
                  </a:lnTo>
                  <a:lnTo>
                    <a:pt x="36" y="155"/>
                  </a:lnTo>
                  <a:lnTo>
                    <a:pt x="32" y="152"/>
                  </a:lnTo>
                  <a:lnTo>
                    <a:pt x="23" y="145"/>
                  </a:lnTo>
                  <a:lnTo>
                    <a:pt x="15" y="136"/>
                  </a:lnTo>
                  <a:lnTo>
                    <a:pt x="6" y="123"/>
                  </a:lnTo>
                  <a:lnTo>
                    <a:pt x="2" y="107"/>
                  </a:lnTo>
                  <a:lnTo>
                    <a:pt x="0" y="87"/>
                  </a:lnTo>
                  <a:lnTo>
                    <a:pt x="7" y="64"/>
                  </a:lnTo>
                  <a:lnTo>
                    <a:pt x="22" y="37"/>
                  </a:lnTo>
                  <a:close/>
                </a:path>
              </a:pathLst>
            </a:custGeom>
            <a:solidFill>
              <a:srgbClr val="C4D8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87" name="Freeform 387"/>
            <p:cNvSpPr>
              <a:spLocks/>
            </p:cNvSpPr>
            <p:nvPr/>
          </p:nvSpPr>
          <p:spPr bwMode="auto">
            <a:xfrm>
              <a:off x="381" y="836"/>
              <a:ext cx="270" cy="195"/>
            </a:xfrm>
            <a:custGeom>
              <a:avLst/>
              <a:gdLst/>
              <a:ahLst/>
              <a:cxnLst>
                <a:cxn ang="0">
                  <a:pos x="21" y="33"/>
                </a:cxn>
                <a:cxn ang="0">
                  <a:pos x="32" y="20"/>
                </a:cxn>
                <a:cxn ang="0">
                  <a:pos x="44" y="10"/>
                </a:cxn>
                <a:cxn ang="0">
                  <a:pos x="58" y="4"/>
                </a:cxn>
                <a:cxn ang="0">
                  <a:pos x="74" y="0"/>
                </a:cxn>
                <a:cxn ang="0">
                  <a:pos x="90" y="0"/>
                </a:cxn>
                <a:cxn ang="0">
                  <a:pos x="107" y="0"/>
                </a:cxn>
                <a:cxn ang="0">
                  <a:pos x="124" y="4"/>
                </a:cxn>
                <a:cxn ang="0">
                  <a:pos x="143" y="8"/>
                </a:cxn>
                <a:cxn ang="0">
                  <a:pos x="162" y="14"/>
                </a:cxn>
                <a:cxn ang="0">
                  <a:pos x="179" y="21"/>
                </a:cxn>
                <a:cxn ang="0">
                  <a:pos x="198" y="29"/>
                </a:cxn>
                <a:cxn ang="0">
                  <a:pos x="215" y="36"/>
                </a:cxn>
                <a:cxn ang="0">
                  <a:pos x="231" y="43"/>
                </a:cxn>
                <a:cxn ang="0">
                  <a:pos x="246" y="50"/>
                </a:cxn>
                <a:cxn ang="0">
                  <a:pos x="261" y="56"/>
                </a:cxn>
                <a:cxn ang="0">
                  <a:pos x="274" y="61"/>
                </a:cxn>
                <a:cxn ang="0">
                  <a:pos x="287" y="65"/>
                </a:cxn>
                <a:cxn ang="0">
                  <a:pos x="301" y="69"/>
                </a:cxn>
                <a:cxn ang="0">
                  <a:pos x="318" y="75"/>
                </a:cxn>
                <a:cxn ang="0">
                  <a:pos x="336" y="81"/>
                </a:cxn>
                <a:cxn ang="0">
                  <a:pos x="353" y="87"/>
                </a:cxn>
                <a:cxn ang="0">
                  <a:pos x="372" y="95"/>
                </a:cxn>
                <a:cxn ang="0">
                  <a:pos x="392" y="104"/>
                </a:cxn>
                <a:cxn ang="0">
                  <a:pos x="411" y="116"/>
                </a:cxn>
                <a:cxn ang="0">
                  <a:pos x="429" y="129"/>
                </a:cxn>
                <a:cxn ang="0">
                  <a:pos x="448" y="143"/>
                </a:cxn>
                <a:cxn ang="0">
                  <a:pos x="467" y="160"/>
                </a:cxn>
                <a:cxn ang="0">
                  <a:pos x="484" y="181"/>
                </a:cxn>
                <a:cxn ang="0">
                  <a:pos x="498" y="204"/>
                </a:cxn>
                <a:cxn ang="0">
                  <a:pos x="513" y="229"/>
                </a:cxn>
                <a:cxn ang="0">
                  <a:pos x="526" y="258"/>
                </a:cxn>
                <a:cxn ang="0">
                  <a:pos x="536" y="289"/>
                </a:cxn>
                <a:cxn ang="0">
                  <a:pos x="540" y="320"/>
                </a:cxn>
                <a:cxn ang="0">
                  <a:pos x="536" y="344"/>
                </a:cxn>
                <a:cxn ang="0">
                  <a:pos x="523" y="365"/>
                </a:cxn>
                <a:cxn ang="0">
                  <a:pos x="503" y="378"/>
                </a:cxn>
                <a:cxn ang="0">
                  <a:pos x="477" y="386"/>
                </a:cxn>
                <a:cxn ang="0">
                  <a:pos x="445" y="389"/>
                </a:cxn>
                <a:cxn ang="0">
                  <a:pos x="409" y="386"/>
                </a:cxn>
                <a:cxn ang="0">
                  <a:pos x="369" y="379"/>
                </a:cxn>
                <a:cxn ang="0">
                  <a:pos x="327" y="366"/>
                </a:cxn>
                <a:cxn ang="0">
                  <a:pos x="284" y="349"/>
                </a:cxn>
                <a:cxn ang="0">
                  <a:pos x="239" y="327"/>
                </a:cxn>
                <a:cxn ang="0">
                  <a:pos x="195" y="300"/>
                </a:cxn>
                <a:cxn ang="0">
                  <a:pos x="152" y="269"/>
                </a:cxn>
                <a:cxn ang="0">
                  <a:pos x="111" y="233"/>
                </a:cxn>
                <a:cxn ang="0">
                  <a:pos x="72" y="192"/>
                </a:cxn>
                <a:cxn ang="0">
                  <a:pos x="38" y="149"/>
                </a:cxn>
                <a:cxn ang="0">
                  <a:pos x="38" y="149"/>
                </a:cxn>
                <a:cxn ang="0">
                  <a:pos x="36" y="147"/>
                </a:cxn>
                <a:cxn ang="0">
                  <a:pos x="35" y="147"/>
                </a:cxn>
                <a:cxn ang="0">
                  <a:pos x="33" y="146"/>
                </a:cxn>
                <a:cxn ang="0">
                  <a:pos x="28" y="143"/>
                </a:cxn>
                <a:cxn ang="0">
                  <a:pos x="21" y="136"/>
                </a:cxn>
                <a:cxn ang="0">
                  <a:pos x="13" y="127"/>
                </a:cxn>
                <a:cxn ang="0">
                  <a:pos x="6" y="116"/>
                </a:cxn>
                <a:cxn ang="0">
                  <a:pos x="0" y="100"/>
                </a:cxn>
                <a:cxn ang="0">
                  <a:pos x="0" y="81"/>
                </a:cxn>
                <a:cxn ang="0">
                  <a:pos x="6" y="59"/>
                </a:cxn>
                <a:cxn ang="0">
                  <a:pos x="21" y="33"/>
                </a:cxn>
              </a:cxnLst>
              <a:rect l="0" t="0" r="r" b="b"/>
              <a:pathLst>
                <a:path w="540" h="389">
                  <a:moveTo>
                    <a:pt x="21" y="33"/>
                  </a:moveTo>
                  <a:lnTo>
                    <a:pt x="32" y="20"/>
                  </a:lnTo>
                  <a:lnTo>
                    <a:pt x="44" y="10"/>
                  </a:lnTo>
                  <a:lnTo>
                    <a:pt x="58" y="4"/>
                  </a:lnTo>
                  <a:lnTo>
                    <a:pt x="74" y="0"/>
                  </a:lnTo>
                  <a:lnTo>
                    <a:pt x="90" y="0"/>
                  </a:lnTo>
                  <a:lnTo>
                    <a:pt x="107" y="0"/>
                  </a:lnTo>
                  <a:lnTo>
                    <a:pt x="124" y="4"/>
                  </a:lnTo>
                  <a:lnTo>
                    <a:pt x="143" y="8"/>
                  </a:lnTo>
                  <a:lnTo>
                    <a:pt x="162" y="14"/>
                  </a:lnTo>
                  <a:lnTo>
                    <a:pt x="179" y="21"/>
                  </a:lnTo>
                  <a:lnTo>
                    <a:pt x="198" y="29"/>
                  </a:lnTo>
                  <a:lnTo>
                    <a:pt x="215" y="36"/>
                  </a:lnTo>
                  <a:lnTo>
                    <a:pt x="231" y="43"/>
                  </a:lnTo>
                  <a:lnTo>
                    <a:pt x="246" y="50"/>
                  </a:lnTo>
                  <a:lnTo>
                    <a:pt x="261" y="56"/>
                  </a:lnTo>
                  <a:lnTo>
                    <a:pt x="274" y="61"/>
                  </a:lnTo>
                  <a:lnTo>
                    <a:pt x="287" y="65"/>
                  </a:lnTo>
                  <a:lnTo>
                    <a:pt x="301" y="69"/>
                  </a:lnTo>
                  <a:lnTo>
                    <a:pt x="318" y="75"/>
                  </a:lnTo>
                  <a:lnTo>
                    <a:pt x="336" y="81"/>
                  </a:lnTo>
                  <a:lnTo>
                    <a:pt x="353" y="87"/>
                  </a:lnTo>
                  <a:lnTo>
                    <a:pt x="372" y="95"/>
                  </a:lnTo>
                  <a:lnTo>
                    <a:pt x="392" y="104"/>
                  </a:lnTo>
                  <a:lnTo>
                    <a:pt x="411" y="116"/>
                  </a:lnTo>
                  <a:lnTo>
                    <a:pt x="429" y="129"/>
                  </a:lnTo>
                  <a:lnTo>
                    <a:pt x="448" y="143"/>
                  </a:lnTo>
                  <a:lnTo>
                    <a:pt x="467" y="160"/>
                  </a:lnTo>
                  <a:lnTo>
                    <a:pt x="484" y="181"/>
                  </a:lnTo>
                  <a:lnTo>
                    <a:pt x="498" y="204"/>
                  </a:lnTo>
                  <a:lnTo>
                    <a:pt x="513" y="229"/>
                  </a:lnTo>
                  <a:lnTo>
                    <a:pt x="526" y="258"/>
                  </a:lnTo>
                  <a:lnTo>
                    <a:pt x="536" y="289"/>
                  </a:lnTo>
                  <a:lnTo>
                    <a:pt x="540" y="320"/>
                  </a:lnTo>
                  <a:lnTo>
                    <a:pt x="536" y="344"/>
                  </a:lnTo>
                  <a:lnTo>
                    <a:pt x="523" y="365"/>
                  </a:lnTo>
                  <a:lnTo>
                    <a:pt x="503" y="378"/>
                  </a:lnTo>
                  <a:lnTo>
                    <a:pt x="477" y="386"/>
                  </a:lnTo>
                  <a:lnTo>
                    <a:pt x="445" y="389"/>
                  </a:lnTo>
                  <a:lnTo>
                    <a:pt x="409" y="386"/>
                  </a:lnTo>
                  <a:lnTo>
                    <a:pt x="369" y="379"/>
                  </a:lnTo>
                  <a:lnTo>
                    <a:pt x="327" y="366"/>
                  </a:lnTo>
                  <a:lnTo>
                    <a:pt x="284" y="349"/>
                  </a:lnTo>
                  <a:lnTo>
                    <a:pt x="239" y="327"/>
                  </a:lnTo>
                  <a:lnTo>
                    <a:pt x="195" y="300"/>
                  </a:lnTo>
                  <a:lnTo>
                    <a:pt x="152" y="269"/>
                  </a:lnTo>
                  <a:lnTo>
                    <a:pt x="111" y="233"/>
                  </a:lnTo>
                  <a:lnTo>
                    <a:pt x="72" y="192"/>
                  </a:lnTo>
                  <a:lnTo>
                    <a:pt x="38" y="149"/>
                  </a:lnTo>
                  <a:lnTo>
                    <a:pt x="36" y="147"/>
                  </a:lnTo>
                  <a:lnTo>
                    <a:pt x="35" y="147"/>
                  </a:lnTo>
                  <a:lnTo>
                    <a:pt x="33" y="146"/>
                  </a:lnTo>
                  <a:lnTo>
                    <a:pt x="28" y="143"/>
                  </a:lnTo>
                  <a:lnTo>
                    <a:pt x="21" y="136"/>
                  </a:lnTo>
                  <a:lnTo>
                    <a:pt x="13" y="127"/>
                  </a:lnTo>
                  <a:lnTo>
                    <a:pt x="6" y="116"/>
                  </a:lnTo>
                  <a:lnTo>
                    <a:pt x="0" y="100"/>
                  </a:lnTo>
                  <a:lnTo>
                    <a:pt x="0" y="81"/>
                  </a:lnTo>
                  <a:lnTo>
                    <a:pt x="6" y="59"/>
                  </a:lnTo>
                  <a:lnTo>
                    <a:pt x="21" y="33"/>
                  </a:lnTo>
                  <a:close/>
                </a:path>
              </a:pathLst>
            </a:custGeom>
            <a:solidFill>
              <a:srgbClr val="BAD3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86" name="Freeform 386"/>
            <p:cNvSpPr>
              <a:spLocks/>
            </p:cNvSpPr>
            <p:nvPr/>
          </p:nvSpPr>
          <p:spPr bwMode="auto">
            <a:xfrm>
              <a:off x="393" y="845"/>
              <a:ext cx="251" cy="181"/>
            </a:xfrm>
            <a:custGeom>
              <a:avLst/>
              <a:gdLst/>
              <a:ahLst/>
              <a:cxnLst>
                <a:cxn ang="0">
                  <a:pos x="34" y="139"/>
                </a:cxn>
                <a:cxn ang="0">
                  <a:pos x="32" y="138"/>
                </a:cxn>
                <a:cxn ang="0">
                  <a:pos x="24" y="133"/>
                </a:cxn>
                <a:cxn ang="0">
                  <a:pos x="16" y="126"/>
                </a:cxn>
                <a:cxn ang="0">
                  <a:pos x="7" y="115"/>
                </a:cxn>
                <a:cxn ang="0">
                  <a:pos x="1" y="100"/>
                </a:cxn>
                <a:cxn ang="0">
                  <a:pos x="0" y="81"/>
                </a:cxn>
                <a:cxn ang="0">
                  <a:pos x="4" y="58"/>
                </a:cxn>
                <a:cxn ang="0">
                  <a:pos x="19" y="32"/>
                </a:cxn>
                <a:cxn ang="0">
                  <a:pos x="29" y="19"/>
                </a:cxn>
                <a:cxn ang="0">
                  <a:pos x="42" y="10"/>
                </a:cxn>
                <a:cxn ang="0">
                  <a:pos x="55" y="4"/>
                </a:cxn>
                <a:cxn ang="0">
                  <a:pos x="69" y="0"/>
                </a:cxn>
                <a:cxn ang="0">
                  <a:pos x="85" y="0"/>
                </a:cxn>
                <a:cxn ang="0">
                  <a:pos x="101" y="2"/>
                </a:cxn>
                <a:cxn ang="0">
                  <a:pos x="118" y="4"/>
                </a:cxn>
                <a:cxn ang="0">
                  <a:pos x="135" y="9"/>
                </a:cxn>
                <a:cxn ang="0">
                  <a:pos x="152" y="15"/>
                </a:cxn>
                <a:cxn ang="0">
                  <a:pos x="170" y="20"/>
                </a:cxn>
                <a:cxn ang="0">
                  <a:pos x="186" y="28"/>
                </a:cxn>
                <a:cxn ang="0">
                  <a:pos x="201" y="35"/>
                </a:cxn>
                <a:cxn ang="0">
                  <a:pos x="217" y="42"/>
                </a:cxn>
                <a:cxn ang="0">
                  <a:pos x="232" y="48"/>
                </a:cxn>
                <a:cxn ang="0">
                  <a:pos x="246" y="54"/>
                </a:cxn>
                <a:cxn ang="0">
                  <a:pos x="257" y="58"/>
                </a:cxn>
                <a:cxn ang="0">
                  <a:pos x="270" y="62"/>
                </a:cxn>
                <a:cxn ang="0">
                  <a:pos x="283" y="67"/>
                </a:cxn>
                <a:cxn ang="0">
                  <a:pos x="299" y="71"/>
                </a:cxn>
                <a:cxn ang="0">
                  <a:pos x="315" y="77"/>
                </a:cxn>
                <a:cxn ang="0">
                  <a:pos x="331" y="83"/>
                </a:cxn>
                <a:cxn ang="0">
                  <a:pos x="348" y="90"/>
                </a:cxn>
                <a:cxn ang="0">
                  <a:pos x="365" y="99"/>
                </a:cxn>
                <a:cxn ang="0">
                  <a:pos x="384" y="109"/>
                </a:cxn>
                <a:cxn ang="0">
                  <a:pos x="401" y="122"/>
                </a:cxn>
                <a:cxn ang="0">
                  <a:pos x="417" y="135"/>
                </a:cxn>
                <a:cxn ang="0">
                  <a:pos x="435" y="152"/>
                </a:cxn>
                <a:cxn ang="0">
                  <a:pos x="449" y="170"/>
                </a:cxn>
                <a:cxn ang="0">
                  <a:pos x="463" y="191"/>
                </a:cxn>
                <a:cxn ang="0">
                  <a:pos x="476" y="216"/>
                </a:cxn>
                <a:cxn ang="0">
                  <a:pos x="488" y="242"/>
                </a:cxn>
                <a:cxn ang="0">
                  <a:pos x="498" y="272"/>
                </a:cxn>
                <a:cxn ang="0">
                  <a:pos x="502" y="301"/>
                </a:cxn>
                <a:cxn ang="0">
                  <a:pos x="498" y="325"/>
                </a:cxn>
                <a:cxn ang="0">
                  <a:pos x="486" y="342"/>
                </a:cxn>
                <a:cxn ang="0">
                  <a:pos x="469" y="354"/>
                </a:cxn>
                <a:cxn ang="0">
                  <a:pos x="445" y="361"/>
                </a:cxn>
                <a:cxn ang="0">
                  <a:pos x="416" y="362"/>
                </a:cxn>
                <a:cxn ang="0">
                  <a:pos x="384" y="358"/>
                </a:cxn>
                <a:cxn ang="0">
                  <a:pos x="348" y="351"/>
                </a:cxn>
                <a:cxn ang="0">
                  <a:pos x="309" y="338"/>
                </a:cxn>
                <a:cxn ang="0">
                  <a:pos x="269" y="320"/>
                </a:cxn>
                <a:cxn ang="0">
                  <a:pos x="227" y="300"/>
                </a:cxn>
                <a:cxn ang="0">
                  <a:pos x="186" y="275"/>
                </a:cxn>
                <a:cxn ang="0">
                  <a:pos x="145" y="246"/>
                </a:cxn>
                <a:cxn ang="0">
                  <a:pos x="106" y="214"/>
                </a:cxn>
                <a:cxn ang="0">
                  <a:pos x="69" y="178"/>
                </a:cxn>
                <a:cxn ang="0">
                  <a:pos x="34" y="139"/>
                </a:cxn>
              </a:cxnLst>
              <a:rect l="0" t="0" r="r" b="b"/>
              <a:pathLst>
                <a:path w="502" h="362">
                  <a:moveTo>
                    <a:pt x="34" y="139"/>
                  </a:moveTo>
                  <a:lnTo>
                    <a:pt x="32" y="138"/>
                  </a:lnTo>
                  <a:lnTo>
                    <a:pt x="24" y="133"/>
                  </a:lnTo>
                  <a:lnTo>
                    <a:pt x="16" y="126"/>
                  </a:lnTo>
                  <a:lnTo>
                    <a:pt x="7" y="115"/>
                  </a:lnTo>
                  <a:lnTo>
                    <a:pt x="1" y="100"/>
                  </a:lnTo>
                  <a:lnTo>
                    <a:pt x="0" y="81"/>
                  </a:lnTo>
                  <a:lnTo>
                    <a:pt x="4" y="58"/>
                  </a:lnTo>
                  <a:lnTo>
                    <a:pt x="19" y="32"/>
                  </a:lnTo>
                  <a:lnTo>
                    <a:pt x="29" y="19"/>
                  </a:lnTo>
                  <a:lnTo>
                    <a:pt x="42" y="10"/>
                  </a:lnTo>
                  <a:lnTo>
                    <a:pt x="55" y="4"/>
                  </a:lnTo>
                  <a:lnTo>
                    <a:pt x="69" y="0"/>
                  </a:lnTo>
                  <a:lnTo>
                    <a:pt x="85" y="0"/>
                  </a:lnTo>
                  <a:lnTo>
                    <a:pt x="101" y="2"/>
                  </a:lnTo>
                  <a:lnTo>
                    <a:pt x="118" y="4"/>
                  </a:lnTo>
                  <a:lnTo>
                    <a:pt x="135" y="9"/>
                  </a:lnTo>
                  <a:lnTo>
                    <a:pt x="152" y="15"/>
                  </a:lnTo>
                  <a:lnTo>
                    <a:pt x="170" y="20"/>
                  </a:lnTo>
                  <a:lnTo>
                    <a:pt x="186" y="28"/>
                  </a:lnTo>
                  <a:lnTo>
                    <a:pt x="201" y="35"/>
                  </a:lnTo>
                  <a:lnTo>
                    <a:pt x="217" y="42"/>
                  </a:lnTo>
                  <a:lnTo>
                    <a:pt x="232" y="48"/>
                  </a:lnTo>
                  <a:lnTo>
                    <a:pt x="246" y="54"/>
                  </a:lnTo>
                  <a:lnTo>
                    <a:pt x="257" y="58"/>
                  </a:lnTo>
                  <a:lnTo>
                    <a:pt x="270" y="62"/>
                  </a:lnTo>
                  <a:lnTo>
                    <a:pt x="283" y="67"/>
                  </a:lnTo>
                  <a:lnTo>
                    <a:pt x="299" y="71"/>
                  </a:lnTo>
                  <a:lnTo>
                    <a:pt x="315" y="77"/>
                  </a:lnTo>
                  <a:lnTo>
                    <a:pt x="331" y="83"/>
                  </a:lnTo>
                  <a:lnTo>
                    <a:pt x="348" y="90"/>
                  </a:lnTo>
                  <a:lnTo>
                    <a:pt x="365" y="99"/>
                  </a:lnTo>
                  <a:lnTo>
                    <a:pt x="384" y="109"/>
                  </a:lnTo>
                  <a:lnTo>
                    <a:pt x="401" y="122"/>
                  </a:lnTo>
                  <a:lnTo>
                    <a:pt x="417" y="135"/>
                  </a:lnTo>
                  <a:lnTo>
                    <a:pt x="435" y="152"/>
                  </a:lnTo>
                  <a:lnTo>
                    <a:pt x="449" y="170"/>
                  </a:lnTo>
                  <a:lnTo>
                    <a:pt x="463" y="191"/>
                  </a:lnTo>
                  <a:lnTo>
                    <a:pt x="476" y="216"/>
                  </a:lnTo>
                  <a:lnTo>
                    <a:pt x="488" y="242"/>
                  </a:lnTo>
                  <a:lnTo>
                    <a:pt x="498" y="272"/>
                  </a:lnTo>
                  <a:lnTo>
                    <a:pt x="502" y="301"/>
                  </a:lnTo>
                  <a:lnTo>
                    <a:pt x="498" y="325"/>
                  </a:lnTo>
                  <a:lnTo>
                    <a:pt x="486" y="342"/>
                  </a:lnTo>
                  <a:lnTo>
                    <a:pt x="469" y="354"/>
                  </a:lnTo>
                  <a:lnTo>
                    <a:pt x="445" y="361"/>
                  </a:lnTo>
                  <a:lnTo>
                    <a:pt x="416" y="362"/>
                  </a:lnTo>
                  <a:lnTo>
                    <a:pt x="384" y="358"/>
                  </a:lnTo>
                  <a:lnTo>
                    <a:pt x="348" y="351"/>
                  </a:lnTo>
                  <a:lnTo>
                    <a:pt x="309" y="338"/>
                  </a:lnTo>
                  <a:lnTo>
                    <a:pt x="269" y="320"/>
                  </a:lnTo>
                  <a:lnTo>
                    <a:pt x="227" y="300"/>
                  </a:lnTo>
                  <a:lnTo>
                    <a:pt x="186" y="275"/>
                  </a:lnTo>
                  <a:lnTo>
                    <a:pt x="145" y="246"/>
                  </a:lnTo>
                  <a:lnTo>
                    <a:pt x="106" y="214"/>
                  </a:lnTo>
                  <a:lnTo>
                    <a:pt x="69" y="178"/>
                  </a:lnTo>
                  <a:lnTo>
                    <a:pt x="34" y="139"/>
                  </a:lnTo>
                  <a:close/>
                </a:path>
              </a:pathLst>
            </a:custGeom>
            <a:solidFill>
              <a:srgbClr val="ADCC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85" name="Freeform 385"/>
            <p:cNvSpPr>
              <a:spLocks/>
            </p:cNvSpPr>
            <p:nvPr/>
          </p:nvSpPr>
          <p:spPr bwMode="auto">
            <a:xfrm>
              <a:off x="727" y="584"/>
              <a:ext cx="663" cy="618"/>
            </a:xfrm>
            <a:custGeom>
              <a:avLst/>
              <a:gdLst/>
              <a:ahLst/>
              <a:cxnLst>
                <a:cxn ang="0">
                  <a:pos x="44" y="157"/>
                </a:cxn>
                <a:cxn ang="0">
                  <a:pos x="50" y="144"/>
                </a:cxn>
                <a:cxn ang="0">
                  <a:pos x="66" y="124"/>
                </a:cxn>
                <a:cxn ang="0">
                  <a:pos x="89" y="100"/>
                </a:cxn>
                <a:cxn ang="0">
                  <a:pos x="122" y="73"/>
                </a:cxn>
                <a:cxn ang="0">
                  <a:pos x="165" y="52"/>
                </a:cxn>
                <a:cxn ang="0">
                  <a:pos x="220" y="36"/>
                </a:cxn>
                <a:cxn ang="0">
                  <a:pos x="288" y="33"/>
                </a:cxn>
                <a:cxn ang="0">
                  <a:pos x="358" y="40"/>
                </a:cxn>
                <a:cxn ang="0">
                  <a:pos x="419" y="46"/>
                </a:cxn>
                <a:cxn ang="0">
                  <a:pos x="472" y="50"/>
                </a:cxn>
                <a:cxn ang="0">
                  <a:pos x="518" y="49"/>
                </a:cxn>
                <a:cxn ang="0">
                  <a:pos x="561" y="46"/>
                </a:cxn>
                <a:cxn ang="0">
                  <a:pos x="603" y="39"/>
                </a:cxn>
                <a:cxn ang="0">
                  <a:pos x="646" y="29"/>
                </a:cxn>
                <a:cxn ang="0">
                  <a:pos x="693" y="16"/>
                </a:cxn>
                <a:cxn ang="0">
                  <a:pos x="747" y="1"/>
                </a:cxn>
                <a:cxn ang="0">
                  <a:pos x="819" y="2"/>
                </a:cxn>
                <a:cxn ang="0">
                  <a:pos x="904" y="18"/>
                </a:cxn>
                <a:cxn ang="0">
                  <a:pos x="996" y="47"/>
                </a:cxn>
                <a:cxn ang="0">
                  <a:pos x="1089" y="86"/>
                </a:cxn>
                <a:cxn ang="0">
                  <a:pos x="1174" y="133"/>
                </a:cxn>
                <a:cxn ang="0">
                  <a:pos x="1246" y="184"/>
                </a:cxn>
                <a:cxn ang="0">
                  <a:pos x="1298" y="236"/>
                </a:cxn>
                <a:cxn ang="0">
                  <a:pos x="1322" y="294"/>
                </a:cxn>
                <a:cxn ang="0">
                  <a:pos x="1322" y="385"/>
                </a:cxn>
                <a:cxn ang="0">
                  <a:pos x="1298" y="507"/>
                </a:cxn>
                <a:cxn ang="0">
                  <a:pos x="1248" y="646"/>
                </a:cxn>
                <a:cxn ang="0">
                  <a:pos x="1171" y="795"/>
                </a:cxn>
                <a:cxn ang="0">
                  <a:pos x="1070" y="941"/>
                </a:cxn>
                <a:cxn ang="0">
                  <a:pos x="942" y="1074"/>
                </a:cxn>
                <a:cxn ang="0">
                  <a:pos x="788" y="1185"/>
                </a:cxn>
                <a:cxn ang="0">
                  <a:pos x="701" y="1228"/>
                </a:cxn>
                <a:cxn ang="0">
                  <a:pos x="689" y="1231"/>
                </a:cxn>
                <a:cxn ang="0">
                  <a:pos x="666" y="1234"/>
                </a:cxn>
                <a:cxn ang="0">
                  <a:pos x="633" y="1235"/>
                </a:cxn>
                <a:cxn ang="0">
                  <a:pos x="590" y="1232"/>
                </a:cxn>
                <a:cxn ang="0">
                  <a:pos x="538" y="1224"/>
                </a:cxn>
                <a:cxn ang="0">
                  <a:pos x="479" y="1205"/>
                </a:cxn>
                <a:cxn ang="0">
                  <a:pos x="411" y="1174"/>
                </a:cxn>
                <a:cxn ang="0">
                  <a:pos x="339" y="1132"/>
                </a:cxn>
                <a:cxn ang="0">
                  <a:pos x="273" y="1086"/>
                </a:cxn>
                <a:cxn ang="0">
                  <a:pos x="216" y="1038"/>
                </a:cxn>
                <a:cxn ang="0">
                  <a:pos x="168" y="988"/>
                </a:cxn>
                <a:cxn ang="0">
                  <a:pos x="129" y="932"/>
                </a:cxn>
                <a:cxn ang="0">
                  <a:pos x="103" y="873"/>
                </a:cxn>
                <a:cxn ang="0">
                  <a:pos x="89" y="808"/>
                </a:cxn>
                <a:cxn ang="0">
                  <a:pos x="89" y="738"/>
                </a:cxn>
                <a:cxn ang="0">
                  <a:pos x="96" y="631"/>
                </a:cxn>
                <a:cxn ang="0">
                  <a:pos x="57" y="515"/>
                </a:cxn>
                <a:cxn ang="0">
                  <a:pos x="10" y="402"/>
                </a:cxn>
                <a:cxn ang="0">
                  <a:pos x="8" y="256"/>
                </a:cxn>
              </a:cxnLst>
              <a:rect l="0" t="0" r="r" b="b"/>
              <a:pathLst>
                <a:path w="1325" h="1235">
                  <a:moveTo>
                    <a:pt x="43" y="159"/>
                  </a:moveTo>
                  <a:lnTo>
                    <a:pt x="44" y="157"/>
                  </a:lnTo>
                  <a:lnTo>
                    <a:pt x="46" y="153"/>
                  </a:lnTo>
                  <a:lnTo>
                    <a:pt x="50" y="144"/>
                  </a:lnTo>
                  <a:lnTo>
                    <a:pt x="57" y="136"/>
                  </a:lnTo>
                  <a:lnTo>
                    <a:pt x="66" y="124"/>
                  </a:lnTo>
                  <a:lnTo>
                    <a:pt x="76" y="113"/>
                  </a:lnTo>
                  <a:lnTo>
                    <a:pt x="89" y="100"/>
                  </a:lnTo>
                  <a:lnTo>
                    <a:pt x="105" y="86"/>
                  </a:lnTo>
                  <a:lnTo>
                    <a:pt x="122" y="73"/>
                  </a:lnTo>
                  <a:lnTo>
                    <a:pt x="142" y="62"/>
                  </a:lnTo>
                  <a:lnTo>
                    <a:pt x="165" y="52"/>
                  </a:lnTo>
                  <a:lnTo>
                    <a:pt x="191" y="43"/>
                  </a:lnTo>
                  <a:lnTo>
                    <a:pt x="220" y="36"/>
                  </a:lnTo>
                  <a:lnTo>
                    <a:pt x="252" y="33"/>
                  </a:lnTo>
                  <a:lnTo>
                    <a:pt x="288" y="33"/>
                  </a:lnTo>
                  <a:lnTo>
                    <a:pt x="325" y="36"/>
                  </a:lnTo>
                  <a:lnTo>
                    <a:pt x="358" y="40"/>
                  </a:lnTo>
                  <a:lnTo>
                    <a:pt x="390" y="44"/>
                  </a:lnTo>
                  <a:lnTo>
                    <a:pt x="419" y="46"/>
                  </a:lnTo>
                  <a:lnTo>
                    <a:pt x="446" y="49"/>
                  </a:lnTo>
                  <a:lnTo>
                    <a:pt x="472" y="50"/>
                  </a:lnTo>
                  <a:lnTo>
                    <a:pt x="495" y="50"/>
                  </a:lnTo>
                  <a:lnTo>
                    <a:pt x="518" y="49"/>
                  </a:lnTo>
                  <a:lnTo>
                    <a:pt x="539" y="47"/>
                  </a:lnTo>
                  <a:lnTo>
                    <a:pt x="561" y="46"/>
                  </a:lnTo>
                  <a:lnTo>
                    <a:pt x="583" y="43"/>
                  </a:lnTo>
                  <a:lnTo>
                    <a:pt x="603" y="39"/>
                  </a:lnTo>
                  <a:lnTo>
                    <a:pt x="624" y="34"/>
                  </a:lnTo>
                  <a:lnTo>
                    <a:pt x="646" y="29"/>
                  </a:lnTo>
                  <a:lnTo>
                    <a:pt x="669" y="21"/>
                  </a:lnTo>
                  <a:lnTo>
                    <a:pt x="693" y="16"/>
                  </a:lnTo>
                  <a:lnTo>
                    <a:pt x="718" y="7"/>
                  </a:lnTo>
                  <a:lnTo>
                    <a:pt x="747" y="1"/>
                  </a:lnTo>
                  <a:lnTo>
                    <a:pt x="780" y="0"/>
                  </a:lnTo>
                  <a:lnTo>
                    <a:pt x="819" y="2"/>
                  </a:lnTo>
                  <a:lnTo>
                    <a:pt x="860" y="8"/>
                  </a:lnTo>
                  <a:lnTo>
                    <a:pt x="904" y="18"/>
                  </a:lnTo>
                  <a:lnTo>
                    <a:pt x="950" y="31"/>
                  </a:lnTo>
                  <a:lnTo>
                    <a:pt x="996" y="47"/>
                  </a:lnTo>
                  <a:lnTo>
                    <a:pt x="1043" y="66"/>
                  </a:lnTo>
                  <a:lnTo>
                    <a:pt x="1089" y="86"/>
                  </a:lnTo>
                  <a:lnTo>
                    <a:pt x="1132" y="108"/>
                  </a:lnTo>
                  <a:lnTo>
                    <a:pt x="1174" y="133"/>
                  </a:lnTo>
                  <a:lnTo>
                    <a:pt x="1212" y="157"/>
                  </a:lnTo>
                  <a:lnTo>
                    <a:pt x="1246" y="184"/>
                  </a:lnTo>
                  <a:lnTo>
                    <a:pt x="1275" y="210"/>
                  </a:lnTo>
                  <a:lnTo>
                    <a:pt x="1298" y="236"/>
                  </a:lnTo>
                  <a:lnTo>
                    <a:pt x="1314" y="262"/>
                  </a:lnTo>
                  <a:lnTo>
                    <a:pt x="1322" y="294"/>
                  </a:lnTo>
                  <a:lnTo>
                    <a:pt x="1325" y="334"/>
                  </a:lnTo>
                  <a:lnTo>
                    <a:pt x="1322" y="385"/>
                  </a:lnTo>
                  <a:lnTo>
                    <a:pt x="1314" y="443"/>
                  </a:lnTo>
                  <a:lnTo>
                    <a:pt x="1298" y="507"/>
                  </a:lnTo>
                  <a:lnTo>
                    <a:pt x="1275" y="575"/>
                  </a:lnTo>
                  <a:lnTo>
                    <a:pt x="1248" y="646"/>
                  </a:lnTo>
                  <a:lnTo>
                    <a:pt x="1213" y="720"/>
                  </a:lnTo>
                  <a:lnTo>
                    <a:pt x="1171" y="795"/>
                  </a:lnTo>
                  <a:lnTo>
                    <a:pt x="1124" y="869"/>
                  </a:lnTo>
                  <a:lnTo>
                    <a:pt x="1070" y="941"/>
                  </a:lnTo>
                  <a:lnTo>
                    <a:pt x="1010" y="1009"/>
                  </a:lnTo>
                  <a:lnTo>
                    <a:pt x="942" y="1074"/>
                  </a:lnTo>
                  <a:lnTo>
                    <a:pt x="869" y="1134"/>
                  </a:lnTo>
                  <a:lnTo>
                    <a:pt x="788" y="1185"/>
                  </a:lnTo>
                  <a:lnTo>
                    <a:pt x="702" y="1228"/>
                  </a:lnTo>
                  <a:lnTo>
                    <a:pt x="701" y="1228"/>
                  </a:lnTo>
                  <a:lnTo>
                    <a:pt x="696" y="1229"/>
                  </a:lnTo>
                  <a:lnTo>
                    <a:pt x="689" y="1231"/>
                  </a:lnTo>
                  <a:lnTo>
                    <a:pt x="679" y="1232"/>
                  </a:lnTo>
                  <a:lnTo>
                    <a:pt x="666" y="1234"/>
                  </a:lnTo>
                  <a:lnTo>
                    <a:pt x="650" y="1235"/>
                  </a:lnTo>
                  <a:lnTo>
                    <a:pt x="633" y="1235"/>
                  </a:lnTo>
                  <a:lnTo>
                    <a:pt x="613" y="1235"/>
                  </a:lnTo>
                  <a:lnTo>
                    <a:pt x="590" y="1232"/>
                  </a:lnTo>
                  <a:lnTo>
                    <a:pt x="565" y="1229"/>
                  </a:lnTo>
                  <a:lnTo>
                    <a:pt x="538" y="1224"/>
                  </a:lnTo>
                  <a:lnTo>
                    <a:pt x="509" y="1215"/>
                  </a:lnTo>
                  <a:lnTo>
                    <a:pt x="479" y="1205"/>
                  </a:lnTo>
                  <a:lnTo>
                    <a:pt x="446" y="1190"/>
                  </a:lnTo>
                  <a:lnTo>
                    <a:pt x="411" y="1174"/>
                  </a:lnTo>
                  <a:lnTo>
                    <a:pt x="375" y="1154"/>
                  </a:lnTo>
                  <a:lnTo>
                    <a:pt x="339" y="1132"/>
                  </a:lnTo>
                  <a:lnTo>
                    <a:pt x="306" y="1109"/>
                  </a:lnTo>
                  <a:lnTo>
                    <a:pt x="273" y="1086"/>
                  </a:lnTo>
                  <a:lnTo>
                    <a:pt x="243" y="1063"/>
                  </a:lnTo>
                  <a:lnTo>
                    <a:pt x="216" y="1038"/>
                  </a:lnTo>
                  <a:lnTo>
                    <a:pt x="191" y="1014"/>
                  </a:lnTo>
                  <a:lnTo>
                    <a:pt x="168" y="988"/>
                  </a:lnTo>
                  <a:lnTo>
                    <a:pt x="148" y="960"/>
                  </a:lnTo>
                  <a:lnTo>
                    <a:pt x="129" y="932"/>
                  </a:lnTo>
                  <a:lnTo>
                    <a:pt x="115" y="903"/>
                  </a:lnTo>
                  <a:lnTo>
                    <a:pt x="103" y="873"/>
                  </a:lnTo>
                  <a:lnTo>
                    <a:pt x="95" y="841"/>
                  </a:lnTo>
                  <a:lnTo>
                    <a:pt x="89" y="808"/>
                  </a:lnTo>
                  <a:lnTo>
                    <a:pt x="87" y="775"/>
                  </a:lnTo>
                  <a:lnTo>
                    <a:pt x="89" y="738"/>
                  </a:lnTo>
                  <a:lnTo>
                    <a:pt x="93" y="701"/>
                  </a:lnTo>
                  <a:lnTo>
                    <a:pt x="96" y="631"/>
                  </a:lnTo>
                  <a:lnTo>
                    <a:pt x="82" y="570"/>
                  </a:lnTo>
                  <a:lnTo>
                    <a:pt x="57" y="515"/>
                  </a:lnTo>
                  <a:lnTo>
                    <a:pt x="31" y="460"/>
                  </a:lnTo>
                  <a:lnTo>
                    <a:pt x="10" y="402"/>
                  </a:lnTo>
                  <a:lnTo>
                    <a:pt x="0" y="336"/>
                  </a:lnTo>
                  <a:lnTo>
                    <a:pt x="8" y="256"/>
                  </a:lnTo>
                  <a:lnTo>
                    <a:pt x="43" y="1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84" name="Freeform 384"/>
            <p:cNvSpPr>
              <a:spLocks/>
            </p:cNvSpPr>
            <p:nvPr/>
          </p:nvSpPr>
          <p:spPr bwMode="auto">
            <a:xfrm>
              <a:off x="738" y="596"/>
              <a:ext cx="639" cy="598"/>
            </a:xfrm>
            <a:custGeom>
              <a:avLst/>
              <a:gdLst/>
              <a:ahLst/>
              <a:cxnLst>
                <a:cxn ang="0">
                  <a:pos x="42" y="154"/>
                </a:cxn>
                <a:cxn ang="0">
                  <a:pos x="48" y="142"/>
                </a:cxn>
                <a:cxn ang="0">
                  <a:pos x="62" y="122"/>
                </a:cxn>
                <a:cxn ang="0">
                  <a:pos x="85" y="97"/>
                </a:cxn>
                <a:cxn ang="0">
                  <a:pos x="118" y="73"/>
                </a:cxn>
                <a:cxn ang="0">
                  <a:pos x="160" y="51"/>
                </a:cxn>
                <a:cxn ang="0">
                  <a:pos x="212" y="36"/>
                </a:cxn>
                <a:cxn ang="0">
                  <a:pos x="277" y="34"/>
                </a:cxn>
                <a:cxn ang="0">
                  <a:pos x="346" y="41"/>
                </a:cxn>
                <a:cxn ang="0">
                  <a:pos x="403" y="47"/>
                </a:cxn>
                <a:cxn ang="0">
                  <a:pos x="454" y="49"/>
                </a:cxn>
                <a:cxn ang="0">
                  <a:pos x="500" y="48"/>
                </a:cxn>
                <a:cxn ang="0">
                  <a:pos x="541" y="45"/>
                </a:cxn>
                <a:cxn ang="0">
                  <a:pos x="582" y="38"/>
                </a:cxn>
                <a:cxn ang="0">
                  <a:pos x="623" y="28"/>
                </a:cxn>
                <a:cxn ang="0">
                  <a:pos x="668" y="15"/>
                </a:cxn>
                <a:cxn ang="0">
                  <a:pos x="720" y="2"/>
                </a:cxn>
                <a:cxn ang="0">
                  <a:pos x="789" y="3"/>
                </a:cxn>
                <a:cxn ang="0">
                  <a:pos x="872" y="19"/>
                </a:cxn>
                <a:cxn ang="0">
                  <a:pos x="962" y="47"/>
                </a:cxn>
                <a:cxn ang="0">
                  <a:pos x="1051" y="84"/>
                </a:cxn>
                <a:cxn ang="0">
                  <a:pos x="1133" y="129"/>
                </a:cxn>
                <a:cxn ang="0">
                  <a:pos x="1202" y="177"/>
                </a:cxn>
                <a:cxn ang="0">
                  <a:pos x="1251" y="228"/>
                </a:cxn>
                <a:cxn ang="0">
                  <a:pos x="1275" y="284"/>
                </a:cxn>
                <a:cxn ang="0">
                  <a:pos x="1275" y="372"/>
                </a:cxn>
                <a:cxn ang="0">
                  <a:pos x="1251" y="490"/>
                </a:cxn>
                <a:cxn ang="0">
                  <a:pos x="1204" y="626"/>
                </a:cxn>
                <a:cxn ang="0">
                  <a:pos x="1130" y="769"/>
                </a:cxn>
                <a:cxn ang="0">
                  <a:pos x="1032" y="910"/>
                </a:cxn>
                <a:cxn ang="0">
                  <a:pos x="910" y="1040"/>
                </a:cxn>
                <a:cxn ang="0">
                  <a:pos x="762" y="1146"/>
                </a:cxn>
                <a:cxn ang="0">
                  <a:pos x="677" y="1188"/>
                </a:cxn>
                <a:cxn ang="0">
                  <a:pos x="665" y="1191"/>
                </a:cxn>
                <a:cxn ang="0">
                  <a:pos x="644" y="1194"/>
                </a:cxn>
                <a:cxn ang="0">
                  <a:pos x="611" y="1195"/>
                </a:cxn>
                <a:cxn ang="0">
                  <a:pos x="569" y="1192"/>
                </a:cxn>
                <a:cxn ang="0">
                  <a:pos x="520" y="1184"/>
                </a:cxn>
                <a:cxn ang="0">
                  <a:pos x="462" y="1165"/>
                </a:cxn>
                <a:cxn ang="0">
                  <a:pos x="398" y="1136"/>
                </a:cxn>
                <a:cxn ang="0">
                  <a:pos x="328" y="1095"/>
                </a:cxn>
                <a:cxn ang="0">
                  <a:pos x="264" y="1052"/>
                </a:cxn>
                <a:cxn ang="0">
                  <a:pos x="209" y="1006"/>
                </a:cxn>
                <a:cxn ang="0">
                  <a:pos x="161" y="956"/>
                </a:cxn>
                <a:cxn ang="0">
                  <a:pos x="124" y="903"/>
                </a:cxn>
                <a:cxn ang="0">
                  <a:pos x="100" y="845"/>
                </a:cxn>
                <a:cxn ang="0">
                  <a:pos x="85" y="782"/>
                </a:cxn>
                <a:cxn ang="0">
                  <a:pos x="84" y="714"/>
                </a:cxn>
                <a:cxn ang="0">
                  <a:pos x="91" y="610"/>
                </a:cxn>
                <a:cxn ang="0">
                  <a:pos x="56" y="499"/>
                </a:cxn>
                <a:cxn ang="0">
                  <a:pos x="10" y="390"/>
                </a:cxn>
                <a:cxn ang="0">
                  <a:pos x="7" y="248"/>
                </a:cxn>
              </a:cxnLst>
              <a:rect l="0" t="0" r="r" b="b"/>
              <a:pathLst>
                <a:path w="1278" h="1195">
                  <a:moveTo>
                    <a:pt x="41" y="155"/>
                  </a:moveTo>
                  <a:lnTo>
                    <a:pt x="42" y="154"/>
                  </a:lnTo>
                  <a:lnTo>
                    <a:pt x="43" y="149"/>
                  </a:lnTo>
                  <a:lnTo>
                    <a:pt x="48" y="142"/>
                  </a:lnTo>
                  <a:lnTo>
                    <a:pt x="55" y="132"/>
                  </a:lnTo>
                  <a:lnTo>
                    <a:pt x="62" y="122"/>
                  </a:lnTo>
                  <a:lnTo>
                    <a:pt x="74" y="110"/>
                  </a:lnTo>
                  <a:lnTo>
                    <a:pt x="85" y="97"/>
                  </a:lnTo>
                  <a:lnTo>
                    <a:pt x="101" y="84"/>
                  </a:lnTo>
                  <a:lnTo>
                    <a:pt x="118" y="73"/>
                  </a:lnTo>
                  <a:lnTo>
                    <a:pt x="137" y="61"/>
                  </a:lnTo>
                  <a:lnTo>
                    <a:pt x="160" y="51"/>
                  </a:lnTo>
                  <a:lnTo>
                    <a:pt x="184" y="42"/>
                  </a:lnTo>
                  <a:lnTo>
                    <a:pt x="212" y="36"/>
                  </a:lnTo>
                  <a:lnTo>
                    <a:pt x="242" y="34"/>
                  </a:lnTo>
                  <a:lnTo>
                    <a:pt x="277" y="34"/>
                  </a:lnTo>
                  <a:lnTo>
                    <a:pt x="313" y="36"/>
                  </a:lnTo>
                  <a:lnTo>
                    <a:pt x="346" y="41"/>
                  </a:lnTo>
                  <a:lnTo>
                    <a:pt x="376" y="44"/>
                  </a:lnTo>
                  <a:lnTo>
                    <a:pt x="403" y="47"/>
                  </a:lnTo>
                  <a:lnTo>
                    <a:pt x="429" y="48"/>
                  </a:lnTo>
                  <a:lnTo>
                    <a:pt x="454" y="49"/>
                  </a:lnTo>
                  <a:lnTo>
                    <a:pt x="477" y="49"/>
                  </a:lnTo>
                  <a:lnTo>
                    <a:pt x="500" y="48"/>
                  </a:lnTo>
                  <a:lnTo>
                    <a:pt x="520" y="47"/>
                  </a:lnTo>
                  <a:lnTo>
                    <a:pt x="541" y="45"/>
                  </a:lnTo>
                  <a:lnTo>
                    <a:pt x="562" y="42"/>
                  </a:lnTo>
                  <a:lnTo>
                    <a:pt x="582" y="38"/>
                  </a:lnTo>
                  <a:lnTo>
                    <a:pt x="602" y="34"/>
                  </a:lnTo>
                  <a:lnTo>
                    <a:pt x="623" y="28"/>
                  </a:lnTo>
                  <a:lnTo>
                    <a:pt x="645" y="22"/>
                  </a:lnTo>
                  <a:lnTo>
                    <a:pt x="668" y="15"/>
                  </a:lnTo>
                  <a:lnTo>
                    <a:pt x="693" y="7"/>
                  </a:lnTo>
                  <a:lnTo>
                    <a:pt x="720" y="2"/>
                  </a:lnTo>
                  <a:lnTo>
                    <a:pt x="753" y="0"/>
                  </a:lnTo>
                  <a:lnTo>
                    <a:pt x="789" y="3"/>
                  </a:lnTo>
                  <a:lnTo>
                    <a:pt x="829" y="9"/>
                  </a:lnTo>
                  <a:lnTo>
                    <a:pt x="872" y="19"/>
                  </a:lnTo>
                  <a:lnTo>
                    <a:pt x="916" y="32"/>
                  </a:lnTo>
                  <a:lnTo>
                    <a:pt x="962" y="47"/>
                  </a:lnTo>
                  <a:lnTo>
                    <a:pt x="1006" y="64"/>
                  </a:lnTo>
                  <a:lnTo>
                    <a:pt x="1051" y="84"/>
                  </a:lnTo>
                  <a:lnTo>
                    <a:pt x="1093" y="106"/>
                  </a:lnTo>
                  <a:lnTo>
                    <a:pt x="1133" y="129"/>
                  </a:lnTo>
                  <a:lnTo>
                    <a:pt x="1169" y="152"/>
                  </a:lnTo>
                  <a:lnTo>
                    <a:pt x="1202" y="177"/>
                  </a:lnTo>
                  <a:lnTo>
                    <a:pt x="1229" y="203"/>
                  </a:lnTo>
                  <a:lnTo>
                    <a:pt x="1251" y="228"/>
                  </a:lnTo>
                  <a:lnTo>
                    <a:pt x="1267" y="254"/>
                  </a:lnTo>
                  <a:lnTo>
                    <a:pt x="1275" y="284"/>
                  </a:lnTo>
                  <a:lnTo>
                    <a:pt x="1278" y="325"/>
                  </a:lnTo>
                  <a:lnTo>
                    <a:pt x="1275" y="372"/>
                  </a:lnTo>
                  <a:lnTo>
                    <a:pt x="1267" y="429"/>
                  </a:lnTo>
                  <a:lnTo>
                    <a:pt x="1251" y="490"/>
                  </a:lnTo>
                  <a:lnTo>
                    <a:pt x="1231" y="556"/>
                  </a:lnTo>
                  <a:lnTo>
                    <a:pt x="1204" y="626"/>
                  </a:lnTo>
                  <a:lnTo>
                    <a:pt x="1170" y="697"/>
                  </a:lnTo>
                  <a:lnTo>
                    <a:pt x="1130" y="769"/>
                  </a:lnTo>
                  <a:lnTo>
                    <a:pt x="1085" y="840"/>
                  </a:lnTo>
                  <a:lnTo>
                    <a:pt x="1032" y="910"/>
                  </a:lnTo>
                  <a:lnTo>
                    <a:pt x="975" y="977"/>
                  </a:lnTo>
                  <a:lnTo>
                    <a:pt x="910" y="1040"/>
                  </a:lnTo>
                  <a:lnTo>
                    <a:pt x="839" y="1097"/>
                  </a:lnTo>
                  <a:lnTo>
                    <a:pt x="762" y="1146"/>
                  </a:lnTo>
                  <a:lnTo>
                    <a:pt x="678" y="1188"/>
                  </a:lnTo>
                  <a:lnTo>
                    <a:pt x="677" y="1188"/>
                  </a:lnTo>
                  <a:lnTo>
                    <a:pt x="672" y="1189"/>
                  </a:lnTo>
                  <a:lnTo>
                    <a:pt x="665" y="1191"/>
                  </a:lnTo>
                  <a:lnTo>
                    <a:pt x="655" y="1192"/>
                  </a:lnTo>
                  <a:lnTo>
                    <a:pt x="644" y="1194"/>
                  </a:lnTo>
                  <a:lnTo>
                    <a:pt x="628" y="1195"/>
                  </a:lnTo>
                  <a:lnTo>
                    <a:pt x="611" y="1195"/>
                  </a:lnTo>
                  <a:lnTo>
                    <a:pt x="592" y="1195"/>
                  </a:lnTo>
                  <a:lnTo>
                    <a:pt x="569" y="1192"/>
                  </a:lnTo>
                  <a:lnTo>
                    <a:pt x="546" y="1189"/>
                  </a:lnTo>
                  <a:lnTo>
                    <a:pt x="520" y="1184"/>
                  </a:lnTo>
                  <a:lnTo>
                    <a:pt x="491" y="1176"/>
                  </a:lnTo>
                  <a:lnTo>
                    <a:pt x="462" y="1165"/>
                  </a:lnTo>
                  <a:lnTo>
                    <a:pt x="431" y="1152"/>
                  </a:lnTo>
                  <a:lnTo>
                    <a:pt x="398" y="1136"/>
                  </a:lnTo>
                  <a:lnTo>
                    <a:pt x="363" y="1117"/>
                  </a:lnTo>
                  <a:lnTo>
                    <a:pt x="328" y="1095"/>
                  </a:lnTo>
                  <a:lnTo>
                    <a:pt x="295" y="1074"/>
                  </a:lnTo>
                  <a:lnTo>
                    <a:pt x="264" y="1052"/>
                  </a:lnTo>
                  <a:lnTo>
                    <a:pt x="235" y="1029"/>
                  </a:lnTo>
                  <a:lnTo>
                    <a:pt x="209" y="1006"/>
                  </a:lnTo>
                  <a:lnTo>
                    <a:pt x="183" y="981"/>
                  </a:lnTo>
                  <a:lnTo>
                    <a:pt x="161" y="956"/>
                  </a:lnTo>
                  <a:lnTo>
                    <a:pt x="141" y="930"/>
                  </a:lnTo>
                  <a:lnTo>
                    <a:pt x="124" y="903"/>
                  </a:lnTo>
                  <a:lnTo>
                    <a:pt x="111" y="875"/>
                  </a:lnTo>
                  <a:lnTo>
                    <a:pt x="100" y="845"/>
                  </a:lnTo>
                  <a:lnTo>
                    <a:pt x="91" y="814"/>
                  </a:lnTo>
                  <a:lnTo>
                    <a:pt x="85" y="782"/>
                  </a:lnTo>
                  <a:lnTo>
                    <a:pt x="82" y="749"/>
                  </a:lnTo>
                  <a:lnTo>
                    <a:pt x="84" y="714"/>
                  </a:lnTo>
                  <a:lnTo>
                    <a:pt x="88" y="678"/>
                  </a:lnTo>
                  <a:lnTo>
                    <a:pt x="91" y="610"/>
                  </a:lnTo>
                  <a:lnTo>
                    <a:pt x="78" y="552"/>
                  </a:lnTo>
                  <a:lnTo>
                    <a:pt x="56" y="499"/>
                  </a:lnTo>
                  <a:lnTo>
                    <a:pt x="30" y="445"/>
                  </a:lnTo>
                  <a:lnTo>
                    <a:pt x="10" y="390"/>
                  </a:lnTo>
                  <a:lnTo>
                    <a:pt x="0" y="325"/>
                  </a:lnTo>
                  <a:lnTo>
                    <a:pt x="7" y="248"/>
                  </a:lnTo>
                  <a:lnTo>
                    <a:pt x="41" y="155"/>
                  </a:lnTo>
                  <a:close/>
                </a:path>
              </a:pathLst>
            </a:custGeom>
            <a:solidFill>
              <a:srgbClr val="F2F7F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83" name="Freeform 383"/>
            <p:cNvSpPr>
              <a:spLocks/>
            </p:cNvSpPr>
            <p:nvPr/>
          </p:nvSpPr>
          <p:spPr bwMode="auto">
            <a:xfrm>
              <a:off x="748" y="608"/>
              <a:ext cx="616" cy="578"/>
            </a:xfrm>
            <a:custGeom>
              <a:avLst/>
              <a:gdLst/>
              <a:ahLst/>
              <a:cxnLst>
                <a:cxn ang="0">
                  <a:pos x="42" y="148"/>
                </a:cxn>
                <a:cxn ang="0">
                  <a:pos x="48" y="136"/>
                </a:cxn>
                <a:cxn ang="0">
                  <a:pos x="62" y="117"/>
                </a:cxn>
                <a:cxn ang="0">
                  <a:pos x="84" y="94"/>
                </a:cxn>
                <a:cxn ang="0">
                  <a:pos x="114" y="69"/>
                </a:cxn>
                <a:cxn ang="0">
                  <a:pos x="156" y="49"/>
                </a:cxn>
                <a:cxn ang="0">
                  <a:pos x="206" y="35"/>
                </a:cxn>
                <a:cxn ang="0">
                  <a:pos x="268" y="32"/>
                </a:cxn>
                <a:cxn ang="0">
                  <a:pos x="334" y="39"/>
                </a:cxn>
                <a:cxn ang="0">
                  <a:pos x="390" y="45"/>
                </a:cxn>
                <a:cxn ang="0">
                  <a:pos x="438" y="46"/>
                </a:cxn>
                <a:cxn ang="0">
                  <a:pos x="481" y="46"/>
                </a:cxn>
                <a:cxn ang="0">
                  <a:pos x="521" y="42"/>
                </a:cxn>
                <a:cxn ang="0">
                  <a:pos x="562" y="36"/>
                </a:cxn>
                <a:cxn ang="0">
                  <a:pos x="602" y="26"/>
                </a:cxn>
                <a:cxn ang="0">
                  <a:pos x="645" y="14"/>
                </a:cxn>
                <a:cxn ang="0">
                  <a:pos x="696" y="1"/>
                </a:cxn>
                <a:cxn ang="0">
                  <a:pos x="762" y="3"/>
                </a:cxn>
                <a:cxn ang="0">
                  <a:pos x="841" y="19"/>
                </a:cxn>
                <a:cxn ang="0">
                  <a:pos x="927" y="45"/>
                </a:cxn>
                <a:cxn ang="0">
                  <a:pos x="1014" y="81"/>
                </a:cxn>
                <a:cxn ang="0">
                  <a:pos x="1093" y="123"/>
                </a:cxn>
                <a:cxn ang="0">
                  <a:pos x="1160" y="171"/>
                </a:cxn>
                <a:cxn ang="0">
                  <a:pos x="1208" y="220"/>
                </a:cxn>
                <a:cxn ang="0">
                  <a:pos x="1231" y="274"/>
                </a:cxn>
                <a:cxn ang="0">
                  <a:pos x="1231" y="361"/>
                </a:cxn>
                <a:cxn ang="0">
                  <a:pos x="1207" y="474"/>
                </a:cxn>
                <a:cxn ang="0">
                  <a:pos x="1160" y="604"/>
                </a:cxn>
                <a:cxn ang="0">
                  <a:pos x="1090" y="743"/>
                </a:cxn>
                <a:cxn ang="0">
                  <a:pos x="995" y="879"/>
                </a:cxn>
                <a:cxn ang="0">
                  <a:pos x="877" y="1004"/>
                </a:cxn>
                <a:cxn ang="0">
                  <a:pos x="734" y="1107"/>
                </a:cxn>
                <a:cxn ang="0">
                  <a:pos x="652" y="1147"/>
                </a:cxn>
                <a:cxn ang="0">
                  <a:pos x="641" y="1150"/>
                </a:cxn>
                <a:cxn ang="0">
                  <a:pos x="621" y="1153"/>
                </a:cxn>
                <a:cxn ang="0">
                  <a:pos x="589" y="1154"/>
                </a:cxn>
                <a:cxn ang="0">
                  <a:pos x="550" y="1151"/>
                </a:cxn>
                <a:cxn ang="0">
                  <a:pos x="501" y="1143"/>
                </a:cxn>
                <a:cxn ang="0">
                  <a:pos x="447" y="1125"/>
                </a:cxn>
                <a:cxn ang="0">
                  <a:pos x="383" y="1098"/>
                </a:cxn>
                <a:cxn ang="0">
                  <a:pos x="317" y="1059"/>
                </a:cxn>
                <a:cxn ang="0">
                  <a:pos x="255" y="1015"/>
                </a:cxn>
                <a:cxn ang="0">
                  <a:pos x="202" y="970"/>
                </a:cxn>
                <a:cxn ang="0">
                  <a:pos x="156" y="923"/>
                </a:cxn>
                <a:cxn ang="0">
                  <a:pos x="121" y="870"/>
                </a:cxn>
                <a:cxn ang="0">
                  <a:pos x="97" y="815"/>
                </a:cxn>
                <a:cxn ang="0">
                  <a:pos x="82" y="756"/>
                </a:cxn>
                <a:cxn ang="0">
                  <a:pos x="82" y="689"/>
                </a:cxn>
                <a:cxn ang="0">
                  <a:pos x="90" y="589"/>
                </a:cxn>
                <a:cxn ang="0">
                  <a:pos x="55" y="481"/>
                </a:cxn>
                <a:cxn ang="0">
                  <a:pos x="10" y="375"/>
                </a:cxn>
                <a:cxn ang="0">
                  <a:pos x="9" y="239"/>
                </a:cxn>
              </a:cxnLst>
              <a:rect l="0" t="0" r="r" b="b"/>
              <a:pathLst>
                <a:path w="1234" h="1154">
                  <a:moveTo>
                    <a:pt x="41" y="149"/>
                  </a:moveTo>
                  <a:lnTo>
                    <a:pt x="42" y="148"/>
                  </a:lnTo>
                  <a:lnTo>
                    <a:pt x="44" y="143"/>
                  </a:lnTo>
                  <a:lnTo>
                    <a:pt x="48" y="136"/>
                  </a:lnTo>
                  <a:lnTo>
                    <a:pt x="54" y="127"/>
                  </a:lnTo>
                  <a:lnTo>
                    <a:pt x="62" y="117"/>
                  </a:lnTo>
                  <a:lnTo>
                    <a:pt x="72" y="106"/>
                  </a:lnTo>
                  <a:lnTo>
                    <a:pt x="84" y="94"/>
                  </a:lnTo>
                  <a:lnTo>
                    <a:pt x="98" y="81"/>
                  </a:lnTo>
                  <a:lnTo>
                    <a:pt x="114" y="69"/>
                  </a:lnTo>
                  <a:lnTo>
                    <a:pt x="134" y="59"/>
                  </a:lnTo>
                  <a:lnTo>
                    <a:pt x="156" y="49"/>
                  </a:lnTo>
                  <a:lnTo>
                    <a:pt x="179" y="40"/>
                  </a:lnTo>
                  <a:lnTo>
                    <a:pt x="206" y="35"/>
                  </a:lnTo>
                  <a:lnTo>
                    <a:pt x="235" y="32"/>
                  </a:lnTo>
                  <a:lnTo>
                    <a:pt x="268" y="32"/>
                  </a:lnTo>
                  <a:lnTo>
                    <a:pt x="303" y="35"/>
                  </a:lnTo>
                  <a:lnTo>
                    <a:pt x="334" y="39"/>
                  </a:lnTo>
                  <a:lnTo>
                    <a:pt x="363" y="42"/>
                  </a:lnTo>
                  <a:lnTo>
                    <a:pt x="390" y="45"/>
                  </a:lnTo>
                  <a:lnTo>
                    <a:pt x="415" y="46"/>
                  </a:lnTo>
                  <a:lnTo>
                    <a:pt x="438" y="46"/>
                  </a:lnTo>
                  <a:lnTo>
                    <a:pt x="461" y="46"/>
                  </a:lnTo>
                  <a:lnTo>
                    <a:pt x="481" y="46"/>
                  </a:lnTo>
                  <a:lnTo>
                    <a:pt x="503" y="45"/>
                  </a:lnTo>
                  <a:lnTo>
                    <a:pt x="521" y="42"/>
                  </a:lnTo>
                  <a:lnTo>
                    <a:pt x="542" y="39"/>
                  </a:lnTo>
                  <a:lnTo>
                    <a:pt x="562" y="36"/>
                  </a:lnTo>
                  <a:lnTo>
                    <a:pt x="580" y="32"/>
                  </a:lnTo>
                  <a:lnTo>
                    <a:pt x="602" y="26"/>
                  </a:lnTo>
                  <a:lnTo>
                    <a:pt x="622" y="20"/>
                  </a:lnTo>
                  <a:lnTo>
                    <a:pt x="645" y="14"/>
                  </a:lnTo>
                  <a:lnTo>
                    <a:pt x="668" y="7"/>
                  </a:lnTo>
                  <a:lnTo>
                    <a:pt x="696" y="1"/>
                  </a:lnTo>
                  <a:lnTo>
                    <a:pt x="726" y="0"/>
                  </a:lnTo>
                  <a:lnTo>
                    <a:pt x="762" y="3"/>
                  </a:lnTo>
                  <a:lnTo>
                    <a:pt x="801" y="9"/>
                  </a:lnTo>
                  <a:lnTo>
                    <a:pt x="841" y="19"/>
                  </a:lnTo>
                  <a:lnTo>
                    <a:pt x="884" y="30"/>
                  </a:lnTo>
                  <a:lnTo>
                    <a:pt x="927" y="45"/>
                  </a:lnTo>
                  <a:lnTo>
                    <a:pt x="970" y="62"/>
                  </a:lnTo>
                  <a:lnTo>
                    <a:pt x="1014" y="81"/>
                  </a:lnTo>
                  <a:lnTo>
                    <a:pt x="1054" y="101"/>
                  </a:lnTo>
                  <a:lnTo>
                    <a:pt x="1093" y="123"/>
                  </a:lnTo>
                  <a:lnTo>
                    <a:pt x="1129" y="146"/>
                  </a:lnTo>
                  <a:lnTo>
                    <a:pt x="1160" y="171"/>
                  </a:lnTo>
                  <a:lnTo>
                    <a:pt x="1186" y="195"/>
                  </a:lnTo>
                  <a:lnTo>
                    <a:pt x="1208" y="220"/>
                  </a:lnTo>
                  <a:lnTo>
                    <a:pt x="1222" y="245"/>
                  </a:lnTo>
                  <a:lnTo>
                    <a:pt x="1231" y="274"/>
                  </a:lnTo>
                  <a:lnTo>
                    <a:pt x="1234" y="313"/>
                  </a:lnTo>
                  <a:lnTo>
                    <a:pt x="1231" y="361"/>
                  </a:lnTo>
                  <a:lnTo>
                    <a:pt x="1222" y="414"/>
                  </a:lnTo>
                  <a:lnTo>
                    <a:pt x="1207" y="474"/>
                  </a:lnTo>
                  <a:lnTo>
                    <a:pt x="1186" y="537"/>
                  </a:lnTo>
                  <a:lnTo>
                    <a:pt x="1160" y="604"/>
                  </a:lnTo>
                  <a:lnTo>
                    <a:pt x="1129" y="673"/>
                  </a:lnTo>
                  <a:lnTo>
                    <a:pt x="1090" y="743"/>
                  </a:lnTo>
                  <a:lnTo>
                    <a:pt x="1045" y="812"/>
                  </a:lnTo>
                  <a:lnTo>
                    <a:pt x="995" y="879"/>
                  </a:lnTo>
                  <a:lnTo>
                    <a:pt x="939" y="944"/>
                  </a:lnTo>
                  <a:lnTo>
                    <a:pt x="877" y="1004"/>
                  </a:lnTo>
                  <a:lnTo>
                    <a:pt x="809" y="1059"/>
                  </a:lnTo>
                  <a:lnTo>
                    <a:pt x="734" y="1107"/>
                  </a:lnTo>
                  <a:lnTo>
                    <a:pt x="654" y="1147"/>
                  </a:lnTo>
                  <a:lnTo>
                    <a:pt x="652" y="1147"/>
                  </a:lnTo>
                  <a:lnTo>
                    <a:pt x="648" y="1149"/>
                  </a:lnTo>
                  <a:lnTo>
                    <a:pt x="641" y="1150"/>
                  </a:lnTo>
                  <a:lnTo>
                    <a:pt x="632" y="1151"/>
                  </a:lnTo>
                  <a:lnTo>
                    <a:pt x="621" y="1153"/>
                  </a:lnTo>
                  <a:lnTo>
                    <a:pt x="606" y="1154"/>
                  </a:lnTo>
                  <a:lnTo>
                    <a:pt x="589" y="1154"/>
                  </a:lnTo>
                  <a:lnTo>
                    <a:pt x="570" y="1154"/>
                  </a:lnTo>
                  <a:lnTo>
                    <a:pt x="550" y="1151"/>
                  </a:lnTo>
                  <a:lnTo>
                    <a:pt x="527" y="1149"/>
                  </a:lnTo>
                  <a:lnTo>
                    <a:pt x="501" y="1143"/>
                  </a:lnTo>
                  <a:lnTo>
                    <a:pt x="475" y="1136"/>
                  </a:lnTo>
                  <a:lnTo>
                    <a:pt x="447" y="1125"/>
                  </a:lnTo>
                  <a:lnTo>
                    <a:pt x="416" y="1114"/>
                  </a:lnTo>
                  <a:lnTo>
                    <a:pt x="383" y="1098"/>
                  </a:lnTo>
                  <a:lnTo>
                    <a:pt x="350" y="1079"/>
                  </a:lnTo>
                  <a:lnTo>
                    <a:pt x="317" y="1059"/>
                  </a:lnTo>
                  <a:lnTo>
                    <a:pt x="285" y="1037"/>
                  </a:lnTo>
                  <a:lnTo>
                    <a:pt x="255" y="1015"/>
                  </a:lnTo>
                  <a:lnTo>
                    <a:pt x="228" y="994"/>
                  </a:lnTo>
                  <a:lnTo>
                    <a:pt x="202" y="970"/>
                  </a:lnTo>
                  <a:lnTo>
                    <a:pt x="177" y="947"/>
                  </a:lnTo>
                  <a:lnTo>
                    <a:pt x="156" y="923"/>
                  </a:lnTo>
                  <a:lnTo>
                    <a:pt x="137" y="897"/>
                  </a:lnTo>
                  <a:lnTo>
                    <a:pt x="121" y="870"/>
                  </a:lnTo>
                  <a:lnTo>
                    <a:pt x="107" y="844"/>
                  </a:lnTo>
                  <a:lnTo>
                    <a:pt x="97" y="815"/>
                  </a:lnTo>
                  <a:lnTo>
                    <a:pt x="88" y="786"/>
                  </a:lnTo>
                  <a:lnTo>
                    <a:pt x="82" y="756"/>
                  </a:lnTo>
                  <a:lnTo>
                    <a:pt x="81" y="723"/>
                  </a:lnTo>
                  <a:lnTo>
                    <a:pt x="82" y="689"/>
                  </a:lnTo>
                  <a:lnTo>
                    <a:pt x="87" y="655"/>
                  </a:lnTo>
                  <a:lnTo>
                    <a:pt x="90" y="589"/>
                  </a:lnTo>
                  <a:lnTo>
                    <a:pt x="77" y="533"/>
                  </a:lnTo>
                  <a:lnTo>
                    <a:pt x="55" y="481"/>
                  </a:lnTo>
                  <a:lnTo>
                    <a:pt x="31" y="430"/>
                  </a:lnTo>
                  <a:lnTo>
                    <a:pt x="10" y="375"/>
                  </a:lnTo>
                  <a:lnTo>
                    <a:pt x="0" y="314"/>
                  </a:lnTo>
                  <a:lnTo>
                    <a:pt x="9" y="239"/>
                  </a:lnTo>
                  <a:lnTo>
                    <a:pt x="41" y="149"/>
                  </a:lnTo>
                  <a:close/>
                </a:path>
              </a:pathLst>
            </a:custGeom>
            <a:solidFill>
              <a:srgbClr val="E5EF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82" name="Freeform 382"/>
            <p:cNvSpPr>
              <a:spLocks/>
            </p:cNvSpPr>
            <p:nvPr/>
          </p:nvSpPr>
          <p:spPr bwMode="auto">
            <a:xfrm>
              <a:off x="759" y="621"/>
              <a:ext cx="592" cy="557"/>
            </a:xfrm>
            <a:custGeom>
              <a:avLst/>
              <a:gdLst/>
              <a:ahLst/>
              <a:cxnLst>
                <a:cxn ang="0">
                  <a:pos x="39" y="140"/>
                </a:cxn>
                <a:cxn ang="0">
                  <a:pos x="45" y="129"/>
                </a:cxn>
                <a:cxn ang="0">
                  <a:pos x="58" y="111"/>
                </a:cxn>
                <a:cxn ang="0">
                  <a:pos x="79" y="88"/>
                </a:cxn>
                <a:cxn ang="0">
                  <a:pos x="109" y="65"/>
                </a:cxn>
                <a:cxn ang="0">
                  <a:pos x="148" y="45"/>
                </a:cxn>
                <a:cxn ang="0">
                  <a:pos x="197" y="32"/>
                </a:cxn>
                <a:cxn ang="0">
                  <a:pos x="256" y="27"/>
                </a:cxn>
                <a:cxn ang="0">
                  <a:pos x="321" y="35"/>
                </a:cxn>
                <a:cxn ang="0">
                  <a:pos x="374" y="40"/>
                </a:cxn>
                <a:cxn ang="0">
                  <a:pos x="422" y="42"/>
                </a:cxn>
                <a:cxn ang="0">
                  <a:pos x="463" y="42"/>
                </a:cxn>
                <a:cxn ang="0">
                  <a:pos x="502" y="39"/>
                </a:cxn>
                <a:cxn ang="0">
                  <a:pos x="540" y="33"/>
                </a:cxn>
                <a:cxn ang="0">
                  <a:pos x="577" y="25"/>
                </a:cxn>
                <a:cxn ang="0">
                  <a:pos x="619" y="13"/>
                </a:cxn>
                <a:cxn ang="0">
                  <a:pos x="668" y="0"/>
                </a:cxn>
                <a:cxn ang="0">
                  <a:pos x="733" y="1"/>
                </a:cxn>
                <a:cxn ang="0">
                  <a:pos x="809" y="16"/>
                </a:cxn>
                <a:cxn ang="0">
                  <a:pos x="891" y="42"/>
                </a:cxn>
                <a:cxn ang="0">
                  <a:pos x="974" y="77"/>
                </a:cxn>
                <a:cxn ang="0">
                  <a:pos x="1051" y="119"/>
                </a:cxn>
                <a:cxn ang="0">
                  <a:pos x="1115" y="164"/>
                </a:cxn>
                <a:cxn ang="0">
                  <a:pos x="1162" y="211"/>
                </a:cxn>
                <a:cxn ang="0">
                  <a:pos x="1185" y="264"/>
                </a:cxn>
                <a:cxn ang="0">
                  <a:pos x="1183" y="346"/>
                </a:cxn>
                <a:cxn ang="0">
                  <a:pos x="1162" y="455"/>
                </a:cxn>
                <a:cxn ang="0">
                  <a:pos x="1115" y="581"/>
                </a:cxn>
                <a:cxn ang="0">
                  <a:pos x="1048" y="714"/>
                </a:cxn>
                <a:cxn ang="0">
                  <a:pos x="957" y="846"/>
                </a:cxn>
                <a:cxn ang="0">
                  <a:pos x="843" y="966"/>
                </a:cxn>
                <a:cxn ang="0">
                  <a:pos x="707" y="1066"/>
                </a:cxn>
                <a:cxn ang="0">
                  <a:pos x="628" y="1105"/>
                </a:cxn>
                <a:cxn ang="0">
                  <a:pos x="617" y="1108"/>
                </a:cxn>
                <a:cxn ang="0">
                  <a:pos x="596" y="1111"/>
                </a:cxn>
                <a:cxn ang="0">
                  <a:pos x="566" y="1112"/>
                </a:cxn>
                <a:cxn ang="0">
                  <a:pos x="528" y="1110"/>
                </a:cxn>
                <a:cxn ang="0">
                  <a:pos x="481" y="1101"/>
                </a:cxn>
                <a:cxn ang="0">
                  <a:pos x="427" y="1083"/>
                </a:cxn>
                <a:cxn ang="0">
                  <a:pos x="367" y="1057"/>
                </a:cxn>
                <a:cxn ang="0">
                  <a:pos x="304" y="1018"/>
                </a:cxn>
                <a:cxn ang="0">
                  <a:pos x="243" y="978"/>
                </a:cxn>
                <a:cxn ang="0">
                  <a:pos x="191" y="934"/>
                </a:cxn>
                <a:cxn ang="0">
                  <a:pos x="148" y="889"/>
                </a:cxn>
                <a:cxn ang="0">
                  <a:pos x="115" y="840"/>
                </a:cxn>
                <a:cxn ang="0">
                  <a:pos x="91" y="786"/>
                </a:cxn>
                <a:cxn ang="0">
                  <a:pos x="78" y="727"/>
                </a:cxn>
                <a:cxn ang="0">
                  <a:pos x="78" y="663"/>
                </a:cxn>
                <a:cxn ang="0">
                  <a:pos x="85" y="566"/>
                </a:cxn>
                <a:cxn ang="0">
                  <a:pos x="52" y="462"/>
                </a:cxn>
                <a:cxn ang="0">
                  <a:pos x="9" y="361"/>
                </a:cxn>
                <a:cxn ang="0">
                  <a:pos x="7" y="229"/>
                </a:cxn>
              </a:cxnLst>
              <a:rect l="0" t="0" r="r" b="b"/>
              <a:pathLst>
                <a:path w="1186" h="1112">
                  <a:moveTo>
                    <a:pt x="37" y="142"/>
                  </a:moveTo>
                  <a:lnTo>
                    <a:pt x="39" y="140"/>
                  </a:lnTo>
                  <a:lnTo>
                    <a:pt x="40" y="136"/>
                  </a:lnTo>
                  <a:lnTo>
                    <a:pt x="45" y="129"/>
                  </a:lnTo>
                  <a:lnTo>
                    <a:pt x="50" y="122"/>
                  </a:lnTo>
                  <a:lnTo>
                    <a:pt x="58" y="111"/>
                  </a:lnTo>
                  <a:lnTo>
                    <a:pt x="68" y="100"/>
                  </a:lnTo>
                  <a:lnTo>
                    <a:pt x="79" y="88"/>
                  </a:lnTo>
                  <a:lnTo>
                    <a:pt x="94" y="77"/>
                  </a:lnTo>
                  <a:lnTo>
                    <a:pt x="109" y="65"/>
                  </a:lnTo>
                  <a:lnTo>
                    <a:pt x="127" y="55"/>
                  </a:lnTo>
                  <a:lnTo>
                    <a:pt x="148" y="45"/>
                  </a:lnTo>
                  <a:lnTo>
                    <a:pt x="171" y="38"/>
                  </a:lnTo>
                  <a:lnTo>
                    <a:pt x="197" y="32"/>
                  </a:lnTo>
                  <a:lnTo>
                    <a:pt x="226" y="27"/>
                  </a:lnTo>
                  <a:lnTo>
                    <a:pt x="256" y="27"/>
                  </a:lnTo>
                  <a:lnTo>
                    <a:pt x="291" y="30"/>
                  </a:lnTo>
                  <a:lnTo>
                    <a:pt x="321" y="35"/>
                  </a:lnTo>
                  <a:lnTo>
                    <a:pt x="348" y="38"/>
                  </a:lnTo>
                  <a:lnTo>
                    <a:pt x="374" y="40"/>
                  </a:lnTo>
                  <a:lnTo>
                    <a:pt x="399" y="42"/>
                  </a:lnTo>
                  <a:lnTo>
                    <a:pt x="422" y="42"/>
                  </a:lnTo>
                  <a:lnTo>
                    <a:pt x="443" y="43"/>
                  </a:lnTo>
                  <a:lnTo>
                    <a:pt x="463" y="42"/>
                  </a:lnTo>
                  <a:lnTo>
                    <a:pt x="482" y="40"/>
                  </a:lnTo>
                  <a:lnTo>
                    <a:pt x="502" y="39"/>
                  </a:lnTo>
                  <a:lnTo>
                    <a:pt x="521" y="36"/>
                  </a:lnTo>
                  <a:lnTo>
                    <a:pt x="540" y="33"/>
                  </a:lnTo>
                  <a:lnTo>
                    <a:pt x="558" y="29"/>
                  </a:lnTo>
                  <a:lnTo>
                    <a:pt x="577" y="25"/>
                  </a:lnTo>
                  <a:lnTo>
                    <a:pt x="599" y="19"/>
                  </a:lnTo>
                  <a:lnTo>
                    <a:pt x="619" y="13"/>
                  </a:lnTo>
                  <a:lnTo>
                    <a:pt x="642" y="6"/>
                  </a:lnTo>
                  <a:lnTo>
                    <a:pt x="668" y="0"/>
                  </a:lnTo>
                  <a:lnTo>
                    <a:pt x="698" y="0"/>
                  </a:lnTo>
                  <a:lnTo>
                    <a:pt x="733" y="1"/>
                  </a:lnTo>
                  <a:lnTo>
                    <a:pt x="769" y="7"/>
                  </a:lnTo>
                  <a:lnTo>
                    <a:pt x="809" y="16"/>
                  </a:lnTo>
                  <a:lnTo>
                    <a:pt x="849" y="27"/>
                  </a:lnTo>
                  <a:lnTo>
                    <a:pt x="891" y="42"/>
                  </a:lnTo>
                  <a:lnTo>
                    <a:pt x="933" y="59"/>
                  </a:lnTo>
                  <a:lnTo>
                    <a:pt x="974" y="77"/>
                  </a:lnTo>
                  <a:lnTo>
                    <a:pt x="1013" y="97"/>
                  </a:lnTo>
                  <a:lnTo>
                    <a:pt x="1051" y="119"/>
                  </a:lnTo>
                  <a:lnTo>
                    <a:pt x="1085" y="140"/>
                  </a:lnTo>
                  <a:lnTo>
                    <a:pt x="1115" y="164"/>
                  </a:lnTo>
                  <a:lnTo>
                    <a:pt x="1141" y="187"/>
                  </a:lnTo>
                  <a:lnTo>
                    <a:pt x="1162" y="211"/>
                  </a:lnTo>
                  <a:lnTo>
                    <a:pt x="1176" y="235"/>
                  </a:lnTo>
                  <a:lnTo>
                    <a:pt x="1185" y="264"/>
                  </a:lnTo>
                  <a:lnTo>
                    <a:pt x="1186" y="301"/>
                  </a:lnTo>
                  <a:lnTo>
                    <a:pt x="1183" y="346"/>
                  </a:lnTo>
                  <a:lnTo>
                    <a:pt x="1174" y="398"/>
                  </a:lnTo>
                  <a:lnTo>
                    <a:pt x="1162" y="455"/>
                  </a:lnTo>
                  <a:lnTo>
                    <a:pt x="1141" y="517"/>
                  </a:lnTo>
                  <a:lnTo>
                    <a:pt x="1115" y="581"/>
                  </a:lnTo>
                  <a:lnTo>
                    <a:pt x="1085" y="647"/>
                  </a:lnTo>
                  <a:lnTo>
                    <a:pt x="1048" y="714"/>
                  </a:lnTo>
                  <a:lnTo>
                    <a:pt x="1006" y="782"/>
                  </a:lnTo>
                  <a:lnTo>
                    <a:pt x="957" y="846"/>
                  </a:lnTo>
                  <a:lnTo>
                    <a:pt x="904" y="908"/>
                  </a:lnTo>
                  <a:lnTo>
                    <a:pt x="843" y="966"/>
                  </a:lnTo>
                  <a:lnTo>
                    <a:pt x="779" y="1020"/>
                  </a:lnTo>
                  <a:lnTo>
                    <a:pt x="707" y="1066"/>
                  </a:lnTo>
                  <a:lnTo>
                    <a:pt x="629" y="1105"/>
                  </a:lnTo>
                  <a:lnTo>
                    <a:pt x="628" y="1105"/>
                  </a:lnTo>
                  <a:lnTo>
                    <a:pt x="623" y="1107"/>
                  </a:lnTo>
                  <a:lnTo>
                    <a:pt x="617" y="1108"/>
                  </a:lnTo>
                  <a:lnTo>
                    <a:pt x="607" y="1110"/>
                  </a:lnTo>
                  <a:lnTo>
                    <a:pt x="596" y="1111"/>
                  </a:lnTo>
                  <a:lnTo>
                    <a:pt x="583" y="1112"/>
                  </a:lnTo>
                  <a:lnTo>
                    <a:pt x="566" y="1112"/>
                  </a:lnTo>
                  <a:lnTo>
                    <a:pt x="548" y="1111"/>
                  </a:lnTo>
                  <a:lnTo>
                    <a:pt x="528" y="1110"/>
                  </a:lnTo>
                  <a:lnTo>
                    <a:pt x="505" y="1107"/>
                  </a:lnTo>
                  <a:lnTo>
                    <a:pt x="481" y="1101"/>
                  </a:lnTo>
                  <a:lnTo>
                    <a:pt x="455" y="1094"/>
                  </a:lnTo>
                  <a:lnTo>
                    <a:pt x="427" y="1083"/>
                  </a:lnTo>
                  <a:lnTo>
                    <a:pt x="399" y="1072"/>
                  </a:lnTo>
                  <a:lnTo>
                    <a:pt x="367" y="1057"/>
                  </a:lnTo>
                  <a:lnTo>
                    <a:pt x="335" y="1039"/>
                  </a:lnTo>
                  <a:lnTo>
                    <a:pt x="304" y="1018"/>
                  </a:lnTo>
                  <a:lnTo>
                    <a:pt x="272" y="998"/>
                  </a:lnTo>
                  <a:lnTo>
                    <a:pt x="243" y="978"/>
                  </a:lnTo>
                  <a:lnTo>
                    <a:pt x="217" y="957"/>
                  </a:lnTo>
                  <a:lnTo>
                    <a:pt x="191" y="934"/>
                  </a:lnTo>
                  <a:lnTo>
                    <a:pt x="170" y="913"/>
                  </a:lnTo>
                  <a:lnTo>
                    <a:pt x="148" y="889"/>
                  </a:lnTo>
                  <a:lnTo>
                    <a:pt x="131" y="865"/>
                  </a:lnTo>
                  <a:lnTo>
                    <a:pt x="115" y="840"/>
                  </a:lnTo>
                  <a:lnTo>
                    <a:pt x="101" y="813"/>
                  </a:lnTo>
                  <a:lnTo>
                    <a:pt x="91" y="786"/>
                  </a:lnTo>
                  <a:lnTo>
                    <a:pt x="83" y="758"/>
                  </a:lnTo>
                  <a:lnTo>
                    <a:pt x="78" y="727"/>
                  </a:lnTo>
                  <a:lnTo>
                    <a:pt x="76" y="697"/>
                  </a:lnTo>
                  <a:lnTo>
                    <a:pt x="78" y="663"/>
                  </a:lnTo>
                  <a:lnTo>
                    <a:pt x="82" y="630"/>
                  </a:lnTo>
                  <a:lnTo>
                    <a:pt x="85" y="566"/>
                  </a:lnTo>
                  <a:lnTo>
                    <a:pt x="72" y="513"/>
                  </a:lnTo>
                  <a:lnTo>
                    <a:pt x="52" y="462"/>
                  </a:lnTo>
                  <a:lnTo>
                    <a:pt x="27" y="414"/>
                  </a:lnTo>
                  <a:lnTo>
                    <a:pt x="9" y="361"/>
                  </a:lnTo>
                  <a:lnTo>
                    <a:pt x="0" y="301"/>
                  </a:lnTo>
                  <a:lnTo>
                    <a:pt x="7" y="229"/>
                  </a:lnTo>
                  <a:lnTo>
                    <a:pt x="37" y="142"/>
                  </a:lnTo>
                  <a:close/>
                </a:path>
              </a:pathLst>
            </a:custGeom>
            <a:solidFill>
              <a:srgbClr val="DBE8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81" name="Freeform 381"/>
            <p:cNvSpPr>
              <a:spLocks/>
            </p:cNvSpPr>
            <p:nvPr/>
          </p:nvSpPr>
          <p:spPr bwMode="auto">
            <a:xfrm>
              <a:off x="769" y="633"/>
              <a:ext cx="570" cy="537"/>
            </a:xfrm>
            <a:custGeom>
              <a:avLst/>
              <a:gdLst/>
              <a:ahLst/>
              <a:cxnLst>
                <a:cxn ang="0">
                  <a:pos x="38" y="138"/>
                </a:cxn>
                <a:cxn ang="0">
                  <a:pos x="43" y="128"/>
                </a:cxn>
                <a:cxn ang="0">
                  <a:pos x="56" y="109"/>
                </a:cxn>
                <a:cxn ang="0">
                  <a:pos x="76" y="87"/>
                </a:cxn>
                <a:cxn ang="0">
                  <a:pos x="105" y="64"/>
                </a:cxn>
                <a:cxn ang="0">
                  <a:pos x="143" y="45"/>
                </a:cxn>
                <a:cxn ang="0">
                  <a:pos x="190" y="32"/>
                </a:cxn>
                <a:cxn ang="0">
                  <a:pos x="246" y="28"/>
                </a:cxn>
                <a:cxn ang="0">
                  <a:pos x="308" y="35"/>
                </a:cxn>
                <a:cxn ang="0">
                  <a:pos x="360" y="41"/>
                </a:cxn>
                <a:cxn ang="0">
                  <a:pos x="405" y="42"/>
                </a:cxn>
                <a:cxn ang="0">
                  <a:pos x="445" y="42"/>
                </a:cxn>
                <a:cxn ang="0">
                  <a:pos x="482" y="39"/>
                </a:cxn>
                <a:cxn ang="0">
                  <a:pos x="518" y="33"/>
                </a:cxn>
                <a:cxn ang="0">
                  <a:pos x="556" y="25"/>
                </a:cxn>
                <a:cxn ang="0">
                  <a:pos x="596" y="13"/>
                </a:cxn>
                <a:cxn ang="0">
                  <a:pos x="642" y="2"/>
                </a:cxn>
                <a:cxn ang="0">
                  <a:pos x="704" y="2"/>
                </a:cxn>
                <a:cxn ang="0">
                  <a:pos x="777" y="16"/>
                </a:cxn>
                <a:cxn ang="0">
                  <a:pos x="858" y="42"/>
                </a:cxn>
                <a:cxn ang="0">
                  <a:pos x="937" y="75"/>
                </a:cxn>
                <a:cxn ang="0">
                  <a:pos x="1011" y="115"/>
                </a:cxn>
                <a:cxn ang="0">
                  <a:pos x="1072" y="159"/>
                </a:cxn>
                <a:cxn ang="0">
                  <a:pos x="1116" y="204"/>
                </a:cxn>
                <a:cxn ang="0">
                  <a:pos x="1139" y="255"/>
                </a:cxn>
                <a:cxn ang="0">
                  <a:pos x="1139" y="335"/>
                </a:cxn>
                <a:cxn ang="0">
                  <a:pos x="1117" y="439"/>
                </a:cxn>
                <a:cxn ang="0">
                  <a:pos x="1074" y="561"/>
                </a:cxn>
                <a:cxn ang="0">
                  <a:pos x="1009" y="690"/>
                </a:cxn>
                <a:cxn ang="0">
                  <a:pos x="921" y="817"/>
                </a:cxn>
                <a:cxn ang="0">
                  <a:pos x="812" y="933"/>
                </a:cxn>
                <a:cxn ang="0">
                  <a:pos x="679" y="1029"/>
                </a:cxn>
                <a:cxn ang="0">
                  <a:pos x="603" y="1066"/>
                </a:cxn>
                <a:cxn ang="0">
                  <a:pos x="593" y="1069"/>
                </a:cxn>
                <a:cxn ang="0">
                  <a:pos x="573" y="1072"/>
                </a:cxn>
                <a:cxn ang="0">
                  <a:pos x="544" y="1073"/>
                </a:cxn>
                <a:cxn ang="0">
                  <a:pos x="508" y="1071"/>
                </a:cxn>
                <a:cxn ang="0">
                  <a:pos x="464" y="1062"/>
                </a:cxn>
                <a:cxn ang="0">
                  <a:pos x="412" y="1046"/>
                </a:cxn>
                <a:cxn ang="0">
                  <a:pos x="354" y="1020"/>
                </a:cxn>
                <a:cxn ang="0">
                  <a:pos x="292" y="984"/>
                </a:cxn>
                <a:cxn ang="0">
                  <a:pos x="236" y="943"/>
                </a:cxn>
                <a:cxn ang="0">
                  <a:pos x="186" y="903"/>
                </a:cxn>
                <a:cxn ang="0">
                  <a:pos x="144" y="858"/>
                </a:cxn>
                <a:cxn ang="0">
                  <a:pos x="111" y="810"/>
                </a:cxn>
                <a:cxn ang="0">
                  <a:pos x="88" y="758"/>
                </a:cxn>
                <a:cxn ang="0">
                  <a:pos x="75" y="703"/>
                </a:cxn>
                <a:cxn ang="0">
                  <a:pos x="75" y="642"/>
                </a:cxn>
                <a:cxn ang="0">
                  <a:pos x="82" y="548"/>
                </a:cxn>
                <a:cxn ang="0">
                  <a:pos x="51" y="448"/>
                </a:cxn>
                <a:cxn ang="0">
                  <a:pos x="9" y="349"/>
                </a:cxn>
                <a:cxn ang="0">
                  <a:pos x="7" y="223"/>
                </a:cxn>
              </a:cxnLst>
              <a:rect l="0" t="0" r="r" b="b"/>
              <a:pathLst>
                <a:path w="1142" h="1073">
                  <a:moveTo>
                    <a:pt x="36" y="139"/>
                  </a:moveTo>
                  <a:lnTo>
                    <a:pt x="38" y="138"/>
                  </a:lnTo>
                  <a:lnTo>
                    <a:pt x="39" y="133"/>
                  </a:lnTo>
                  <a:lnTo>
                    <a:pt x="43" y="128"/>
                  </a:lnTo>
                  <a:lnTo>
                    <a:pt x="49" y="119"/>
                  </a:lnTo>
                  <a:lnTo>
                    <a:pt x="56" y="109"/>
                  </a:lnTo>
                  <a:lnTo>
                    <a:pt x="65" y="99"/>
                  </a:lnTo>
                  <a:lnTo>
                    <a:pt x="76" y="87"/>
                  </a:lnTo>
                  <a:lnTo>
                    <a:pt x="89" y="75"/>
                  </a:lnTo>
                  <a:lnTo>
                    <a:pt x="105" y="64"/>
                  </a:lnTo>
                  <a:lnTo>
                    <a:pt x="122" y="54"/>
                  </a:lnTo>
                  <a:lnTo>
                    <a:pt x="143" y="45"/>
                  </a:lnTo>
                  <a:lnTo>
                    <a:pt x="164" y="38"/>
                  </a:lnTo>
                  <a:lnTo>
                    <a:pt x="190" y="32"/>
                  </a:lnTo>
                  <a:lnTo>
                    <a:pt x="217" y="28"/>
                  </a:lnTo>
                  <a:lnTo>
                    <a:pt x="246" y="28"/>
                  </a:lnTo>
                  <a:lnTo>
                    <a:pt x="279" y="30"/>
                  </a:lnTo>
                  <a:lnTo>
                    <a:pt x="308" y="35"/>
                  </a:lnTo>
                  <a:lnTo>
                    <a:pt x="336" y="38"/>
                  </a:lnTo>
                  <a:lnTo>
                    <a:pt x="360" y="41"/>
                  </a:lnTo>
                  <a:lnTo>
                    <a:pt x="383" y="42"/>
                  </a:lnTo>
                  <a:lnTo>
                    <a:pt x="405" y="42"/>
                  </a:lnTo>
                  <a:lnTo>
                    <a:pt x="426" y="44"/>
                  </a:lnTo>
                  <a:lnTo>
                    <a:pt x="445" y="42"/>
                  </a:lnTo>
                  <a:lnTo>
                    <a:pt x="464" y="41"/>
                  </a:lnTo>
                  <a:lnTo>
                    <a:pt x="482" y="39"/>
                  </a:lnTo>
                  <a:lnTo>
                    <a:pt x="501" y="36"/>
                  </a:lnTo>
                  <a:lnTo>
                    <a:pt x="518" y="33"/>
                  </a:lnTo>
                  <a:lnTo>
                    <a:pt x="537" y="29"/>
                  </a:lnTo>
                  <a:lnTo>
                    <a:pt x="556" y="25"/>
                  </a:lnTo>
                  <a:lnTo>
                    <a:pt x="576" y="19"/>
                  </a:lnTo>
                  <a:lnTo>
                    <a:pt x="596" y="13"/>
                  </a:lnTo>
                  <a:lnTo>
                    <a:pt x="618" y="6"/>
                  </a:lnTo>
                  <a:lnTo>
                    <a:pt x="642" y="2"/>
                  </a:lnTo>
                  <a:lnTo>
                    <a:pt x="672" y="0"/>
                  </a:lnTo>
                  <a:lnTo>
                    <a:pt x="704" y="2"/>
                  </a:lnTo>
                  <a:lnTo>
                    <a:pt x="740" y="7"/>
                  </a:lnTo>
                  <a:lnTo>
                    <a:pt x="777" y="16"/>
                  </a:lnTo>
                  <a:lnTo>
                    <a:pt x="818" y="28"/>
                  </a:lnTo>
                  <a:lnTo>
                    <a:pt x="858" y="42"/>
                  </a:lnTo>
                  <a:lnTo>
                    <a:pt x="898" y="58"/>
                  </a:lnTo>
                  <a:lnTo>
                    <a:pt x="937" y="75"/>
                  </a:lnTo>
                  <a:lnTo>
                    <a:pt x="975" y="94"/>
                  </a:lnTo>
                  <a:lnTo>
                    <a:pt x="1011" y="115"/>
                  </a:lnTo>
                  <a:lnTo>
                    <a:pt x="1044" y="136"/>
                  </a:lnTo>
                  <a:lnTo>
                    <a:pt x="1072" y="159"/>
                  </a:lnTo>
                  <a:lnTo>
                    <a:pt x="1097" y="183"/>
                  </a:lnTo>
                  <a:lnTo>
                    <a:pt x="1116" y="204"/>
                  </a:lnTo>
                  <a:lnTo>
                    <a:pt x="1130" y="228"/>
                  </a:lnTo>
                  <a:lnTo>
                    <a:pt x="1139" y="255"/>
                  </a:lnTo>
                  <a:lnTo>
                    <a:pt x="1142" y="291"/>
                  </a:lnTo>
                  <a:lnTo>
                    <a:pt x="1139" y="335"/>
                  </a:lnTo>
                  <a:lnTo>
                    <a:pt x="1130" y="384"/>
                  </a:lnTo>
                  <a:lnTo>
                    <a:pt x="1117" y="439"/>
                  </a:lnTo>
                  <a:lnTo>
                    <a:pt x="1098" y="498"/>
                  </a:lnTo>
                  <a:lnTo>
                    <a:pt x="1074" y="561"/>
                  </a:lnTo>
                  <a:lnTo>
                    <a:pt x="1044" y="624"/>
                  </a:lnTo>
                  <a:lnTo>
                    <a:pt x="1009" y="690"/>
                  </a:lnTo>
                  <a:lnTo>
                    <a:pt x="967" y="755"/>
                  </a:lnTo>
                  <a:lnTo>
                    <a:pt x="921" y="817"/>
                  </a:lnTo>
                  <a:lnTo>
                    <a:pt x="869" y="876"/>
                  </a:lnTo>
                  <a:lnTo>
                    <a:pt x="812" y="933"/>
                  </a:lnTo>
                  <a:lnTo>
                    <a:pt x="749" y="984"/>
                  </a:lnTo>
                  <a:lnTo>
                    <a:pt x="679" y="1029"/>
                  </a:lnTo>
                  <a:lnTo>
                    <a:pt x="605" y="1066"/>
                  </a:lnTo>
                  <a:lnTo>
                    <a:pt x="603" y="1066"/>
                  </a:lnTo>
                  <a:lnTo>
                    <a:pt x="599" y="1068"/>
                  </a:lnTo>
                  <a:lnTo>
                    <a:pt x="593" y="1069"/>
                  </a:lnTo>
                  <a:lnTo>
                    <a:pt x="584" y="1071"/>
                  </a:lnTo>
                  <a:lnTo>
                    <a:pt x="573" y="1072"/>
                  </a:lnTo>
                  <a:lnTo>
                    <a:pt x="560" y="1073"/>
                  </a:lnTo>
                  <a:lnTo>
                    <a:pt x="544" y="1073"/>
                  </a:lnTo>
                  <a:lnTo>
                    <a:pt x="527" y="1072"/>
                  </a:lnTo>
                  <a:lnTo>
                    <a:pt x="508" y="1071"/>
                  </a:lnTo>
                  <a:lnTo>
                    <a:pt x="487" y="1068"/>
                  </a:lnTo>
                  <a:lnTo>
                    <a:pt x="464" y="1062"/>
                  </a:lnTo>
                  <a:lnTo>
                    <a:pt x="439" y="1055"/>
                  </a:lnTo>
                  <a:lnTo>
                    <a:pt x="412" y="1046"/>
                  </a:lnTo>
                  <a:lnTo>
                    <a:pt x="384" y="1034"/>
                  </a:lnTo>
                  <a:lnTo>
                    <a:pt x="354" y="1020"/>
                  </a:lnTo>
                  <a:lnTo>
                    <a:pt x="324" y="1003"/>
                  </a:lnTo>
                  <a:lnTo>
                    <a:pt x="292" y="984"/>
                  </a:lnTo>
                  <a:lnTo>
                    <a:pt x="264" y="963"/>
                  </a:lnTo>
                  <a:lnTo>
                    <a:pt x="236" y="943"/>
                  </a:lnTo>
                  <a:lnTo>
                    <a:pt x="210" y="923"/>
                  </a:lnTo>
                  <a:lnTo>
                    <a:pt x="186" y="903"/>
                  </a:lnTo>
                  <a:lnTo>
                    <a:pt x="164" y="881"/>
                  </a:lnTo>
                  <a:lnTo>
                    <a:pt x="144" y="858"/>
                  </a:lnTo>
                  <a:lnTo>
                    <a:pt x="127" y="834"/>
                  </a:lnTo>
                  <a:lnTo>
                    <a:pt x="111" y="810"/>
                  </a:lnTo>
                  <a:lnTo>
                    <a:pt x="98" y="785"/>
                  </a:lnTo>
                  <a:lnTo>
                    <a:pt x="88" y="758"/>
                  </a:lnTo>
                  <a:lnTo>
                    <a:pt x="81" y="732"/>
                  </a:lnTo>
                  <a:lnTo>
                    <a:pt x="75" y="703"/>
                  </a:lnTo>
                  <a:lnTo>
                    <a:pt x="74" y="672"/>
                  </a:lnTo>
                  <a:lnTo>
                    <a:pt x="75" y="642"/>
                  </a:lnTo>
                  <a:lnTo>
                    <a:pt x="79" y="608"/>
                  </a:lnTo>
                  <a:lnTo>
                    <a:pt x="82" y="548"/>
                  </a:lnTo>
                  <a:lnTo>
                    <a:pt x="71" y="495"/>
                  </a:lnTo>
                  <a:lnTo>
                    <a:pt x="51" y="448"/>
                  </a:lnTo>
                  <a:lnTo>
                    <a:pt x="27" y="400"/>
                  </a:lnTo>
                  <a:lnTo>
                    <a:pt x="9" y="349"/>
                  </a:lnTo>
                  <a:lnTo>
                    <a:pt x="0" y="293"/>
                  </a:lnTo>
                  <a:lnTo>
                    <a:pt x="7" y="223"/>
                  </a:lnTo>
                  <a:lnTo>
                    <a:pt x="36" y="139"/>
                  </a:lnTo>
                  <a:close/>
                </a:path>
              </a:pathLst>
            </a:custGeom>
            <a:solidFill>
              <a:srgbClr val="D1E0D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80" name="Freeform 380"/>
            <p:cNvSpPr>
              <a:spLocks/>
            </p:cNvSpPr>
            <p:nvPr/>
          </p:nvSpPr>
          <p:spPr bwMode="auto">
            <a:xfrm>
              <a:off x="779" y="645"/>
              <a:ext cx="547" cy="517"/>
            </a:xfrm>
            <a:custGeom>
              <a:avLst/>
              <a:gdLst/>
              <a:ahLst/>
              <a:cxnLst>
                <a:cxn ang="0">
                  <a:pos x="36" y="132"/>
                </a:cxn>
                <a:cxn ang="0">
                  <a:pos x="42" y="121"/>
                </a:cxn>
                <a:cxn ang="0">
                  <a:pos x="54" y="104"/>
                </a:cxn>
                <a:cxn ang="0">
                  <a:pos x="74" y="84"/>
                </a:cxn>
                <a:cxn ang="0">
                  <a:pos x="101" y="62"/>
                </a:cxn>
                <a:cxn ang="0">
                  <a:pos x="138" y="43"/>
                </a:cxn>
                <a:cxn ang="0">
                  <a:pos x="183" y="30"/>
                </a:cxn>
                <a:cxn ang="0">
                  <a:pos x="238" y="26"/>
                </a:cxn>
                <a:cxn ang="0">
                  <a:pos x="297" y="33"/>
                </a:cxn>
                <a:cxn ang="0">
                  <a:pos x="347" y="37"/>
                </a:cxn>
                <a:cxn ang="0">
                  <a:pos x="390" y="40"/>
                </a:cxn>
                <a:cxn ang="0">
                  <a:pos x="428" y="40"/>
                </a:cxn>
                <a:cxn ang="0">
                  <a:pos x="464" y="37"/>
                </a:cxn>
                <a:cxn ang="0">
                  <a:pos x="498" y="32"/>
                </a:cxn>
                <a:cxn ang="0">
                  <a:pos x="534" y="23"/>
                </a:cxn>
                <a:cxn ang="0">
                  <a:pos x="573" y="11"/>
                </a:cxn>
                <a:cxn ang="0">
                  <a:pos x="616" y="0"/>
                </a:cxn>
                <a:cxn ang="0">
                  <a:pos x="677" y="1"/>
                </a:cxn>
                <a:cxn ang="0">
                  <a:pos x="747" y="14"/>
                </a:cxn>
                <a:cxn ang="0">
                  <a:pos x="824" y="39"/>
                </a:cxn>
                <a:cxn ang="0">
                  <a:pos x="900" y="72"/>
                </a:cxn>
                <a:cxn ang="0">
                  <a:pos x="970" y="110"/>
                </a:cxn>
                <a:cxn ang="0">
                  <a:pos x="1029" y="152"/>
                </a:cxn>
                <a:cxn ang="0">
                  <a:pos x="1073" y="197"/>
                </a:cxn>
                <a:cxn ang="0">
                  <a:pos x="1093" y="245"/>
                </a:cxn>
                <a:cxn ang="0">
                  <a:pos x="1093" y="321"/>
                </a:cxn>
                <a:cxn ang="0">
                  <a:pos x="1073" y="423"/>
                </a:cxn>
                <a:cxn ang="0">
                  <a:pos x="1031" y="540"/>
                </a:cxn>
                <a:cxn ang="0">
                  <a:pos x="969" y="663"/>
                </a:cxn>
                <a:cxn ang="0">
                  <a:pos x="885" y="786"/>
                </a:cxn>
                <a:cxn ang="0">
                  <a:pos x="780" y="898"/>
                </a:cxn>
                <a:cxn ang="0">
                  <a:pos x="654" y="989"/>
                </a:cxn>
                <a:cxn ang="0">
                  <a:pos x="580" y="1025"/>
                </a:cxn>
                <a:cxn ang="0">
                  <a:pos x="570" y="1028"/>
                </a:cxn>
                <a:cxn ang="0">
                  <a:pos x="552" y="1031"/>
                </a:cxn>
                <a:cxn ang="0">
                  <a:pos x="524" y="1033"/>
                </a:cxn>
                <a:cxn ang="0">
                  <a:pos x="488" y="1030"/>
                </a:cxn>
                <a:cxn ang="0">
                  <a:pos x="446" y="1021"/>
                </a:cxn>
                <a:cxn ang="0">
                  <a:pos x="396" y="1006"/>
                </a:cxn>
                <a:cxn ang="0">
                  <a:pos x="341" y="982"/>
                </a:cxn>
                <a:cxn ang="0">
                  <a:pos x="281" y="946"/>
                </a:cxn>
                <a:cxn ang="0">
                  <a:pos x="226" y="908"/>
                </a:cxn>
                <a:cxn ang="0">
                  <a:pos x="179" y="867"/>
                </a:cxn>
                <a:cxn ang="0">
                  <a:pos x="138" y="824"/>
                </a:cxn>
                <a:cxn ang="0">
                  <a:pos x="107" y="779"/>
                </a:cxn>
                <a:cxn ang="0">
                  <a:pos x="85" y="728"/>
                </a:cxn>
                <a:cxn ang="0">
                  <a:pos x="74" y="675"/>
                </a:cxn>
                <a:cxn ang="0">
                  <a:pos x="72" y="617"/>
                </a:cxn>
                <a:cxn ang="0">
                  <a:pos x="79" y="526"/>
                </a:cxn>
                <a:cxn ang="0">
                  <a:pos x="49" y="430"/>
                </a:cxn>
                <a:cxn ang="0">
                  <a:pos x="9" y="336"/>
                </a:cxn>
                <a:cxn ang="0">
                  <a:pos x="7" y="214"/>
                </a:cxn>
              </a:cxnLst>
              <a:rect l="0" t="0" r="r" b="b"/>
              <a:pathLst>
                <a:path w="1096" h="1033">
                  <a:moveTo>
                    <a:pt x="35" y="133"/>
                  </a:moveTo>
                  <a:lnTo>
                    <a:pt x="36" y="132"/>
                  </a:lnTo>
                  <a:lnTo>
                    <a:pt x="38" y="127"/>
                  </a:lnTo>
                  <a:lnTo>
                    <a:pt x="42" y="121"/>
                  </a:lnTo>
                  <a:lnTo>
                    <a:pt x="46" y="113"/>
                  </a:lnTo>
                  <a:lnTo>
                    <a:pt x="54" y="104"/>
                  </a:lnTo>
                  <a:lnTo>
                    <a:pt x="64" y="94"/>
                  </a:lnTo>
                  <a:lnTo>
                    <a:pt x="74" y="84"/>
                  </a:lnTo>
                  <a:lnTo>
                    <a:pt x="87" y="72"/>
                  </a:lnTo>
                  <a:lnTo>
                    <a:pt x="101" y="62"/>
                  </a:lnTo>
                  <a:lnTo>
                    <a:pt x="118" y="52"/>
                  </a:lnTo>
                  <a:lnTo>
                    <a:pt x="138" y="43"/>
                  </a:lnTo>
                  <a:lnTo>
                    <a:pt x="159" y="34"/>
                  </a:lnTo>
                  <a:lnTo>
                    <a:pt x="183" y="30"/>
                  </a:lnTo>
                  <a:lnTo>
                    <a:pt x="209" y="26"/>
                  </a:lnTo>
                  <a:lnTo>
                    <a:pt x="238" y="26"/>
                  </a:lnTo>
                  <a:lnTo>
                    <a:pt x="269" y="29"/>
                  </a:lnTo>
                  <a:lnTo>
                    <a:pt x="297" y="33"/>
                  </a:lnTo>
                  <a:lnTo>
                    <a:pt x="323" y="36"/>
                  </a:lnTo>
                  <a:lnTo>
                    <a:pt x="347" y="37"/>
                  </a:lnTo>
                  <a:lnTo>
                    <a:pt x="369" y="39"/>
                  </a:lnTo>
                  <a:lnTo>
                    <a:pt x="390" y="40"/>
                  </a:lnTo>
                  <a:lnTo>
                    <a:pt x="409" y="40"/>
                  </a:lnTo>
                  <a:lnTo>
                    <a:pt x="428" y="40"/>
                  </a:lnTo>
                  <a:lnTo>
                    <a:pt x="446" y="39"/>
                  </a:lnTo>
                  <a:lnTo>
                    <a:pt x="464" y="37"/>
                  </a:lnTo>
                  <a:lnTo>
                    <a:pt x="481" y="34"/>
                  </a:lnTo>
                  <a:lnTo>
                    <a:pt x="498" y="32"/>
                  </a:lnTo>
                  <a:lnTo>
                    <a:pt x="517" y="27"/>
                  </a:lnTo>
                  <a:lnTo>
                    <a:pt x="534" y="23"/>
                  </a:lnTo>
                  <a:lnTo>
                    <a:pt x="553" y="17"/>
                  </a:lnTo>
                  <a:lnTo>
                    <a:pt x="573" y="11"/>
                  </a:lnTo>
                  <a:lnTo>
                    <a:pt x="593" y="5"/>
                  </a:lnTo>
                  <a:lnTo>
                    <a:pt x="616" y="0"/>
                  </a:lnTo>
                  <a:lnTo>
                    <a:pt x="645" y="0"/>
                  </a:lnTo>
                  <a:lnTo>
                    <a:pt x="677" y="1"/>
                  </a:lnTo>
                  <a:lnTo>
                    <a:pt x="711" y="7"/>
                  </a:lnTo>
                  <a:lnTo>
                    <a:pt x="747" y="14"/>
                  </a:lnTo>
                  <a:lnTo>
                    <a:pt x="785" y="26"/>
                  </a:lnTo>
                  <a:lnTo>
                    <a:pt x="824" y="39"/>
                  </a:lnTo>
                  <a:lnTo>
                    <a:pt x="862" y="55"/>
                  </a:lnTo>
                  <a:lnTo>
                    <a:pt x="900" y="72"/>
                  </a:lnTo>
                  <a:lnTo>
                    <a:pt x="936" y="90"/>
                  </a:lnTo>
                  <a:lnTo>
                    <a:pt x="970" y="110"/>
                  </a:lnTo>
                  <a:lnTo>
                    <a:pt x="1002" y="132"/>
                  </a:lnTo>
                  <a:lnTo>
                    <a:pt x="1029" y="152"/>
                  </a:lnTo>
                  <a:lnTo>
                    <a:pt x="1054" y="175"/>
                  </a:lnTo>
                  <a:lnTo>
                    <a:pt x="1073" y="197"/>
                  </a:lnTo>
                  <a:lnTo>
                    <a:pt x="1086" y="218"/>
                  </a:lnTo>
                  <a:lnTo>
                    <a:pt x="1093" y="245"/>
                  </a:lnTo>
                  <a:lnTo>
                    <a:pt x="1096" y="279"/>
                  </a:lnTo>
                  <a:lnTo>
                    <a:pt x="1093" y="321"/>
                  </a:lnTo>
                  <a:lnTo>
                    <a:pt x="1086" y="369"/>
                  </a:lnTo>
                  <a:lnTo>
                    <a:pt x="1073" y="423"/>
                  </a:lnTo>
                  <a:lnTo>
                    <a:pt x="1054" y="479"/>
                  </a:lnTo>
                  <a:lnTo>
                    <a:pt x="1031" y="540"/>
                  </a:lnTo>
                  <a:lnTo>
                    <a:pt x="1002" y="601"/>
                  </a:lnTo>
                  <a:lnTo>
                    <a:pt x="969" y="663"/>
                  </a:lnTo>
                  <a:lnTo>
                    <a:pt x="930" y="725"/>
                  </a:lnTo>
                  <a:lnTo>
                    <a:pt x="885" y="786"/>
                  </a:lnTo>
                  <a:lnTo>
                    <a:pt x="835" y="843"/>
                  </a:lnTo>
                  <a:lnTo>
                    <a:pt x="780" y="898"/>
                  </a:lnTo>
                  <a:lnTo>
                    <a:pt x="720" y="946"/>
                  </a:lnTo>
                  <a:lnTo>
                    <a:pt x="654" y="989"/>
                  </a:lnTo>
                  <a:lnTo>
                    <a:pt x="582" y="1025"/>
                  </a:lnTo>
                  <a:lnTo>
                    <a:pt x="580" y="1025"/>
                  </a:lnTo>
                  <a:lnTo>
                    <a:pt x="577" y="1027"/>
                  </a:lnTo>
                  <a:lnTo>
                    <a:pt x="570" y="1028"/>
                  </a:lnTo>
                  <a:lnTo>
                    <a:pt x="563" y="1030"/>
                  </a:lnTo>
                  <a:lnTo>
                    <a:pt x="552" y="1031"/>
                  </a:lnTo>
                  <a:lnTo>
                    <a:pt x="539" y="1031"/>
                  </a:lnTo>
                  <a:lnTo>
                    <a:pt x="524" y="1033"/>
                  </a:lnTo>
                  <a:lnTo>
                    <a:pt x="507" y="1031"/>
                  </a:lnTo>
                  <a:lnTo>
                    <a:pt x="488" y="1030"/>
                  </a:lnTo>
                  <a:lnTo>
                    <a:pt x="468" y="1027"/>
                  </a:lnTo>
                  <a:lnTo>
                    <a:pt x="446" y="1021"/>
                  </a:lnTo>
                  <a:lnTo>
                    <a:pt x="422" y="1015"/>
                  </a:lnTo>
                  <a:lnTo>
                    <a:pt x="396" y="1006"/>
                  </a:lnTo>
                  <a:lnTo>
                    <a:pt x="370" y="995"/>
                  </a:lnTo>
                  <a:lnTo>
                    <a:pt x="341" y="982"/>
                  </a:lnTo>
                  <a:lnTo>
                    <a:pt x="311" y="964"/>
                  </a:lnTo>
                  <a:lnTo>
                    <a:pt x="281" y="946"/>
                  </a:lnTo>
                  <a:lnTo>
                    <a:pt x="254" y="927"/>
                  </a:lnTo>
                  <a:lnTo>
                    <a:pt x="226" y="908"/>
                  </a:lnTo>
                  <a:lnTo>
                    <a:pt x="202" y="888"/>
                  </a:lnTo>
                  <a:lnTo>
                    <a:pt x="179" y="867"/>
                  </a:lnTo>
                  <a:lnTo>
                    <a:pt x="157" y="846"/>
                  </a:lnTo>
                  <a:lnTo>
                    <a:pt x="138" y="824"/>
                  </a:lnTo>
                  <a:lnTo>
                    <a:pt x="121" y="802"/>
                  </a:lnTo>
                  <a:lnTo>
                    <a:pt x="107" y="779"/>
                  </a:lnTo>
                  <a:lnTo>
                    <a:pt x="95" y="754"/>
                  </a:lnTo>
                  <a:lnTo>
                    <a:pt x="85" y="728"/>
                  </a:lnTo>
                  <a:lnTo>
                    <a:pt x="78" y="702"/>
                  </a:lnTo>
                  <a:lnTo>
                    <a:pt x="74" y="675"/>
                  </a:lnTo>
                  <a:lnTo>
                    <a:pt x="71" y="646"/>
                  </a:lnTo>
                  <a:lnTo>
                    <a:pt x="72" y="617"/>
                  </a:lnTo>
                  <a:lnTo>
                    <a:pt x="77" y="585"/>
                  </a:lnTo>
                  <a:lnTo>
                    <a:pt x="79" y="526"/>
                  </a:lnTo>
                  <a:lnTo>
                    <a:pt x="68" y="476"/>
                  </a:lnTo>
                  <a:lnTo>
                    <a:pt x="49" y="430"/>
                  </a:lnTo>
                  <a:lnTo>
                    <a:pt x="28" y="385"/>
                  </a:lnTo>
                  <a:lnTo>
                    <a:pt x="9" y="336"/>
                  </a:lnTo>
                  <a:lnTo>
                    <a:pt x="0" y="281"/>
                  </a:lnTo>
                  <a:lnTo>
                    <a:pt x="7" y="214"/>
                  </a:lnTo>
                  <a:lnTo>
                    <a:pt x="35" y="133"/>
                  </a:lnTo>
                  <a:close/>
                </a:path>
              </a:pathLst>
            </a:custGeom>
            <a:solidFill>
              <a:srgbClr val="C4D8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79" name="Freeform 379"/>
            <p:cNvSpPr>
              <a:spLocks/>
            </p:cNvSpPr>
            <p:nvPr/>
          </p:nvSpPr>
          <p:spPr bwMode="auto">
            <a:xfrm>
              <a:off x="789" y="657"/>
              <a:ext cx="525" cy="496"/>
            </a:xfrm>
            <a:custGeom>
              <a:avLst/>
              <a:gdLst/>
              <a:ahLst/>
              <a:cxnLst>
                <a:cxn ang="0">
                  <a:pos x="34" y="123"/>
                </a:cxn>
                <a:cxn ang="0">
                  <a:pos x="59" y="91"/>
                </a:cxn>
                <a:cxn ang="0">
                  <a:pos x="112" y="51"/>
                </a:cxn>
                <a:cxn ang="0">
                  <a:pos x="199" y="27"/>
                </a:cxn>
                <a:cxn ang="0">
                  <a:pos x="283" y="33"/>
                </a:cxn>
                <a:cxn ang="0">
                  <a:pos x="331" y="39"/>
                </a:cxn>
                <a:cxn ang="0">
                  <a:pos x="371" y="40"/>
                </a:cxn>
                <a:cxn ang="0">
                  <a:pos x="409" y="40"/>
                </a:cxn>
                <a:cxn ang="0">
                  <a:pos x="443" y="38"/>
                </a:cxn>
                <a:cxn ang="0">
                  <a:pos x="476" y="32"/>
                </a:cxn>
                <a:cxn ang="0">
                  <a:pos x="511" y="23"/>
                </a:cxn>
                <a:cxn ang="0">
                  <a:pos x="547" y="11"/>
                </a:cxn>
                <a:cxn ang="0">
                  <a:pos x="590" y="1"/>
                </a:cxn>
                <a:cxn ang="0">
                  <a:pos x="646" y="3"/>
                </a:cxn>
                <a:cxn ang="0">
                  <a:pos x="715" y="16"/>
                </a:cxn>
                <a:cxn ang="0">
                  <a:pos x="787" y="39"/>
                </a:cxn>
                <a:cxn ang="0">
                  <a:pos x="861" y="71"/>
                </a:cxn>
                <a:cxn ang="0">
                  <a:pos x="928" y="107"/>
                </a:cxn>
                <a:cxn ang="0">
                  <a:pos x="986" y="148"/>
                </a:cxn>
                <a:cxn ang="0">
                  <a:pos x="1026" y="190"/>
                </a:cxn>
                <a:cxn ang="0">
                  <a:pos x="1046" y="236"/>
                </a:cxn>
                <a:cxn ang="0">
                  <a:pos x="1046" y="310"/>
                </a:cxn>
                <a:cxn ang="0">
                  <a:pos x="1026" y="407"/>
                </a:cxn>
                <a:cxn ang="0">
                  <a:pos x="987" y="520"/>
                </a:cxn>
                <a:cxn ang="0">
                  <a:pos x="927" y="639"/>
                </a:cxn>
                <a:cxn ang="0">
                  <a:pos x="846" y="756"/>
                </a:cxn>
                <a:cxn ang="0">
                  <a:pos x="745" y="863"/>
                </a:cxn>
                <a:cxn ang="0">
                  <a:pos x="625" y="952"/>
                </a:cxn>
                <a:cxn ang="0">
                  <a:pos x="554" y="986"/>
                </a:cxn>
                <a:cxn ang="0">
                  <a:pos x="545" y="989"/>
                </a:cxn>
                <a:cxn ang="0">
                  <a:pos x="527" y="992"/>
                </a:cxn>
                <a:cxn ang="0">
                  <a:pos x="501" y="992"/>
                </a:cxn>
                <a:cxn ang="0">
                  <a:pos x="466" y="991"/>
                </a:cxn>
                <a:cxn ang="0">
                  <a:pos x="426" y="983"/>
                </a:cxn>
                <a:cxn ang="0">
                  <a:pos x="378" y="968"/>
                </a:cxn>
                <a:cxn ang="0">
                  <a:pos x="325" y="944"/>
                </a:cxn>
                <a:cxn ang="0">
                  <a:pos x="268" y="911"/>
                </a:cxn>
                <a:cxn ang="0">
                  <a:pos x="216" y="873"/>
                </a:cxn>
                <a:cxn ang="0">
                  <a:pos x="170" y="836"/>
                </a:cxn>
                <a:cxn ang="0">
                  <a:pos x="131" y="794"/>
                </a:cxn>
                <a:cxn ang="0">
                  <a:pos x="101" y="750"/>
                </a:cxn>
                <a:cxn ang="0">
                  <a:pos x="80" y="702"/>
                </a:cxn>
                <a:cxn ang="0">
                  <a:pos x="69" y="650"/>
                </a:cxn>
                <a:cxn ang="0">
                  <a:pos x="68" y="594"/>
                </a:cxn>
                <a:cxn ang="0">
                  <a:pos x="75" y="507"/>
                </a:cxn>
                <a:cxn ang="0">
                  <a:pos x="45" y="414"/>
                </a:cxn>
                <a:cxn ang="0">
                  <a:pos x="7" y="324"/>
                </a:cxn>
                <a:cxn ang="0">
                  <a:pos x="6" y="207"/>
                </a:cxn>
              </a:cxnLst>
              <a:rect l="0" t="0" r="r" b="b"/>
              <a:pathLst>
                <a:path w="1049" h="992">
                  <a:moveTo>
                    <a:pt x="32" y="129"/>
                  </a:moveTo>
                  <a:lnTo>
                    <a:pt x="34" y="123"/>
                  </a:lnTo>
                  <a:lnTo>
                    <a:pt x="43" y="110"/>
                  </a:lnTo>
                  <a:lnTo>
                    <a:pt x="59" y="91"/>
                  </a:lnTo>
                  <a:lnTo>
                    <a:pt x="82" y="71"/>
                  </a:lnTo>
                  <a:lnTo>
                    <a:pt x="112" y="51"/>
                  </a:lnTo>
                  <a:lnTo>
                    <a:pt x="151" y="35"/>
                  </a:lnTo>
                  <a:lnTo>
                    <a:pt x="199" y="27"/>
                  </a:lnTo>
                  <a:lnTo>
                    <a:pt x="256" y="30"/>
                  </a:lnTo>
                  <a:lnTo>
                    <a:pt x="283" y="33"/>
                  </a:lnTo>
                  <a:lnTo>
                    <a:pt x="308" y="36"/>
                  </a:lnTo>
                  <a:lnTo>
                    <a:pt x="331" y="39"/>
                  </a:lnTo>
                  <a:lnTo>
                    <a:pt x="353" y="40"/>
                  </a:lnTo>
                  <a:lnTo>
                    <a:pt x="371" y="40"/>
                  </a:lnTo>
                  <a:lnTo>
                    <a:pt x="391" y="40"/>
                  </a:lnTo>
                  <a:lnTo>
                    <a:pt x="409" y="40"/>
                  </a:lnTo>
                  <a:lnTo>
                    <a:pt x="426" y="39"/>
                  </a:lnTo>
                  <a:lnTo>
                    <a:pt x="443" y="38"/>
                  </a:lnTo>
                  <a:lnTo>
                    <a:pt x="459" y="35"/>
                  </a:lnTo>
                  <a:lnTo>
                    <a:pt x="476" y="32"/>
                  </a:lnTo>
                  <a:lnTo>
                    <a:pt x="494" y="27"/>
                  </a:lnTo>
                  <a:lnTo>
                    <a:pt x="511" y="23"/>
                  </a:lnTo>
                  <a:lnTo>
                    <a:pt x="528" y="17"/>
                  </a:lnTo>
                  <a:lnTo>
                    <a:pt x="547" y="11"/>
                  </a:lnTo>
                  <a:lnTo>
                    <a:pt x="567" y="6"/>
                  </a:lnTo>
                  <a:lnTo>
                    <a:pt x="590" y="1"/>
                  </a:lnTo>
                  <a:lnTo>
                    <a:pt x="616" y="0"/>
                  </a:lnTo>
                  <a:lnTo>
                    <a:pt x="646" y="3"/>
                  </a:lnTo>
                  <a:lnTo>
                    <a:pt x="679" y="7"/>
                  </a:lnTo>
                  <a:lnTo>
                    <a:pt x="715" y="16"/>
                  </a:lnTo>
                  <a:lnTo>
                    <a:pt x="751" y="26"/>
                  </a:lnTo>
                  <a:lnTo>
                    <a:pt x="787" y="39"/>
                  </a:lnTo>
                  <a:lnTo>
                    <a:pt x="825" y="53"/>
                  </a:lnTo>
                  <a:lnTo>
                    <a:pt x="861" y="71"/>
                  </a:lnTo>
                  <a:lnTo>
                    <a:pt x="895" y="88"/>
                  </a:lnTo>
                  <a:lnTo>
                    <a:pt x="928" y="107"/>
                  </a:lnTo>
                  <a:lnTo>
                    <a:pt x="958" y="127"/>
                  </a:lnTo>
                  <a:lnTo>
                    <a:pt x="986" y="148"/>
                  </a:lnTo>
                  <a:lnTo>
                    <a:pt x="1009" y="169"/>
                  </a:lnTo>
                  <a:lnTo>
                    <a:pt x="1026" y="190"/>
                  </a:lnTo>
                  <a:lnTo>
                    <a:pt x="1039" y="211"/>
                  </a:lnTo>
                  <a:lnTo>
                    <a:pt x="1046" y="236"/>
                  </a:lnTo>
                  <a:lnTo>
                    <a:pt x="1049" y="269"/>
                  </a:lnTo>
                  <a:lnTo>
                    <a:pt x="1046" y="310"/>
                  </a:lnTo>
                  <a:lnTo>
                    <a:pt x="1039" y="356"/>
                  </a:lnTo>
                  <a:lnTo>
                    <a:pt x="1026" y="407"/>
                  </a:lnTo>
                  <a:lnTo>
                    <a:pt x="1009" y="462"/>
                  </a:lnTo>
                  <a:lnTo>
                    <a:pt x="987" y="520"/>
                  </a:lnTo>
                  <a:lnTo>
                    <a:pt x="960" y="579"/>
                  </a:lnTo>
                  <a:lnTo>
                    <a:pt x="927" y="639"/>
                  </a:lnTo>
                  <a:lnTo>
                    <a:pt x="889" y="698"/>
                  </a:lnTo>
                  <a:lnTo>
                    <a:pt x="846" y="756"/>
                  </a:lnTo>
                  <a:lnTo>
                    <a:pt x="799" y="813"/>
                  </a:lnTo>
                  <a:lnTo>
                    <a:pt x="745" y="863"/>
                  </a:lnTo>
                  <a:lnTo>
                    <a:pt x="688" y="911"/>
                  </a:lnTo>
                  <a:lnTo>
                    <a:pt x="625" y="952"/>
                  </a:lnTo>
                  <a:lnTo>
                    <a:pt x="555" y="986"/>
                  </a:lnTo>
                  <a:lnTo>
                    <a:pt x="554" y="986"/>
                  </a:lnTo>
                  <a:lnTo>
                    <a:pt x="551" y="988"/>
                  </a:lnTo>
                  <a:lnTo>
                    <a:pt x="545" y="989"/>
                  </a:lnTo>
                  <a:lnTo>
                    <a:pt x="537" y="991"/>
                  </a:lnTo>
                  <a:lnTo>
                    <a:pt x="527" y="992"/>
                  </a:lnTo>
                  <a:lnTo>
                    <a:pt x="515" y="992"/>
                  </a:lnTo>
                  <a:lnTo>
                    <a:pt x="501" y="992"/>
                  </a:lnTo>
                  <a:lnTo>
                    <a:pt x="485" y="992"/>
                  </a:lnTo>
                  <a:lnTo>
                    <a:pt x="466" y="991"/>
                  </a:lnTo>
                  <a:lnTo>
                    <a:pt x="446" y="988"/>
                  </a:lnTo>
                  <a:lnTo>
                    <a:pt x="426" y="983"/>
                  </a:lnTo>
                  <a:lnTo>
                    <a:pt x="403" y="976"/>
                  </a:lnTo>
                  <a:lnTo>
                    <a:pt x="378" y="968"/>
                  </a:lnTo>
                  <a:lnTo>
                    <a:pt x="353" y="957"/>
                  </a:lnTo>
                  <a:lnTo>
                    <a:pt x="325" y="944"/>
                  </a:lnTo>
                  <a:lnTo>
                    <a:pt x="296" y="928"/>
                  </a:lnTo>
                  <a:lnTo>
                    <a:pt x="268" y="911"/>
                  </a:lnTo>
                  <a:lnTo>
                    <a:pt x="240" y="892"/>
                  </a:lnTo>
                  <a:lnTo>
                    <a:pt x="216" y="873"/>
                  </a:lnTo>
                  <a:lnTo>
                    <a:pt x="191" y="855"/>
                  </a:lnTo>
                  <a:lnTo>
                    <a:pt x="170" y="836"/>
                  </a:lnTo>
                  <a:lnTo>
                    <a:pt x="150" y="815"/>
                  </a:lnTo>
                  <a:lnTo>
                    <a:pt x="131" y="794"/>
                  </a:lnTo>
                  <a:lnTo>
                    <a:pt x="115" y="772"/>
                  </a:lnTo>
                  <a:lnTo>
                    <a:pt x="101" y="750"/>
                  </a:lnTo>
                  <a:lnTo>
                    <a:pt x="89" y="727"/>
                  </a:lnTo>
                  <a:lnTo>
                    <a:pt x="80" y="702"/>
                  </a:lnTo>
                  <a:lnTo>
                    <a:pt x="73" y="676"/>
                  </a:lnTo>
                  <a:lnTo>
                    <a:pt x="69" y="650"/>
                  </a:lnTo>
                  <a:lnTo>
                    <a:pt x="68" y="623"/>
                  </a:lnTo>
                  <a:lnTo>
                    <a:pt x="68" y="594"/>
                  </a:lnTo>
                  <a:lnTo>
                    <a:pt x="72" y="563"/>
                  </a:lnTo>
                  <a:lnTo>
                    <a:pt x="75" y="507"/>
                  </a:lnTo>
                  <a:lnTo>
                    <a:pt x="63" y="459"/>
                  </a:lnTo>
                  <a:lnTo>
                    <a:pt x="45" y="414"/>
                  </a:lnTo>
                  <a:lnTo>
                    <a:pt x="24" y="371"/>
                  </a:lnTo>
                  <a:lnTo>
                    <a:pt x="7" y="324"/>
                  </a:lnTo>
                  <a:lnTo>
                    <a:pt x="0" y="271"/>
                  </a:lnTo>
                  <a:lnTo>
                    <a:pt x="6" y="207"/>
                  </a:lnTo>
                  <a:lnTo>
                    <a:pt x="32" y="129"/>
                  </a:lnTo>
                  <a:close/>
                </a:path>
              </a:pathLst>
            </a:custGeom>
            <a:solidFill>
              <a:srgbClr val="BAD3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78" name="Freeform 378"/>
            <p:cNvSpPr>
              <a:spLocks/>
            </p:cNvSpPr>
            <p:nvPr/>
          </p:nvSpPr>
          <p:spPr bwMode="auto">
            <a:xfrm>
              <a:off x="800" y="669"/>
              <a:ext cx="501" cy="476"/>
            </a:xfrm>
            <a:custGeom>
              <a:avLst/>
              <a:gdLst/>
              <a:ahLst/>
              <a:cxnLst>
                <a:cxn ang="0">
                  <a:pos x="35" y="120"/>
                </a:cxn>
                <a:cxn ang="0">
                  <a:pos x="58" y="88"/>
                </a:cxn>
                <a:cxn ang="0">
                  <a:pos x="108" y="49"/>
                </a:cxn>
                <a:cxn ang="0">
                  <a:pos x="191" y="26"/>
                </a:cxn>
                <a:cxn ang="0">
                  <a:pos x="272" y="31"/>
                </a:cxn>
                <a:cxn ang="0">
                  <a:pos x="317" y="37"/>
                </a:cxn>
                <a:cxn ang="0">
                  <a:pos x="357" y="39"/>
                </a:cxn>
                <a:cxn ang="0">
                  <a:pos x="392" y="39"/>
                </a:cxn>
                <a:cxn ang="0">
                  <a:pos x="425" y="36"/>
                </a:cxn>
                <a:cxn ang="0">
                  <a:pos x="456" y="30"/>
                </a:cxn>
                <a:cxn ang="0">
                  <a:pos x="489" y="23"/>
                </a:cxn>
                <a:cxn ang="0">
                  <a:pos x="524" y="11"/>
                </a:cxn>
                <a:cxn ang="0">
                  <a:pos x="564" y="1"/>
                </a:cxn>
                <a:cxn ang="0">
                  <a:pos x="619" y="2"/>
                </a:cxn>
                <a:cxn ang="0">
                  <a:pos x="684" y="14"/>
                </a:cxn>
                <a:cxn ang="0">
                  <a:pos x="754" y="37"/>
                </a:cxn>
                <a:cxn ang="0">
                  <a:pos x="823" y="68"/>
                </a:cxn>
                <a:cxn ang="0">
                  <a:pos x="888" y="102"/>
                </a:cxn>
                <a:cxn ang="0">
                  <a:pos x="943" y="141"/>
                </a:cxn>
                <a:cxn ang="0">
                  <a:pos x="982" y="182"/>
                </a:cxn>
                <a:cxn ang="0">
                  <a:pos x="1000" y="227"/>
                </a:cxn>
                <a:cxn ang="0">
                  <a:pos x="1000" y="296"/>
                </a:cxn>
                <a:cxn ang="0">
                  <a:pos x="982" y="391"/>
                </a:cxn>
                <a:cxn ang="0">
                  <a:pos x="944" y="498"/>
                </a:cxn>
                <a:cxn ang="0">
                  <a:pos x="887" y="612"/>
                </a:cxn>
                <a:cxn ang="0">
                  <a:pos x="810" y="725"/>
                </a:cxn>
                <a:cxn ang="0">
                  <a:pos x="714" y="828"/>
                </a:cxn>
                <a:cxn ang="0">
                  <a:pos x="599" y="912"/>
                </a:cxn>
                <a:cxn ang="0">
                  <a:pos x="531" y="945"/>
                </a:cxn>
                <a:cxn ang="0">
                  <a:pos x="522" y="948"/>
                </a:cxn>
                <a:cxn ang="0">
                  <a:pos x="505" y="951"/>
                </a:cxn>
                <a:cxn ang="0">
                  <a:pos x="479" y="951"/>
                </a:cxn>
                <a:cxn ang="0">
                  <a:pos x="448" y="950"/>
                </a:cxn>
                <a:cxn ang="0">
                  <a:pos x="409" y="943"/>
                </a:cxn>
                <a:cxn ang="0">
                  <a:pos x="363" y="928"/>
                </a:cxn>
                <a:cxn ang="0">
                  <a:pos x="312" y="905"/>
                </a:cxn>
                <a:cxn ang="0">
                  <a:pos x="258" y="872"/>
                </a:cxn>
                <a:cxn ang="0">
                  <a:pos x="207" y="837"/>
                </a:cxn>
                <a:cxn ang="0">
                  <a:pos x="164" y="801"/>
                </a:cxn>
                <a:cxn ang="0">
                  <a:pos x="127" y="760"/>
                </a:cxn>
                <a:cxn ang="0">
                  <a:pos x="98" y="718"/>
                </a:cxn>
                <a:cxn ang="0">
                  <a:pos x="78" y="673"/>
                </a:cxn>
                <a:cxn ang="0">
                  <a:pos x="68" y="622"/>
                </a:cxn>
                <a:cxn ang="0">
                  <a:pos x="66" y="569"/>
                </a:cxn>
                <a:cxn ang="0">
                  <a:pos x="73" y="486"/>
                </a:cxn>
                <a:cxn ang="0">
                  <a:pos x="45" y="398"/>
                </a:cxn>
                <a:cxn ang="0">
                  <a:pos x="9" y="311"/>
                </a:cxn>
                <a:cxn ang="0">
                  <a:pos x="6" y="198"/>
                </a:cxn>
              </a:cxnLst>
              <a:rect l="0" t="0" r="r" b="b"/>
              <a:pathLst>
                <a:path w="1003" h="951">
                  <a:moveTo>
                    <a:pt x="32" y="124"/>
                  </a:moveTo>
                  <a:lnTo>
                    <a:pt x="35" y="120"/>
                  </a:lnTo>
                  <a:lnTo>
                    <a:pt x="43" y="105"/>
                  </a:lnTo>
                  <a:lnTo>
                    <a:pt x="58" y="88"/>
                  </a:lnTo>
                  <a:lnTo>
                    <a:pt x="79" y="68"/>
                  </a:lnTo>
                  <a:lnTo>
                    <a:pt x="108" y="49"/>
                  </a:lnTo>
                  <a:lnTo>
                    <a:pt x="145" y="34"/>
                  </a:lnTo>
                  <a:lnTo>
                    <a:pt x="191" y="26"/>
                  </a:lnTo>
                  <a:lnTo>
                    <a:pt x="246" y="28"/>
                  </a:lnTo>
                  <a:lnTo>
                    <a:pt x="272" y="31"/>
                  </a:lnTo>
                  <a:lnTo>
                    <a:pt x="295" y="34"/>
                  </a:lnTo>
                  <a:lnTo>
                    <a:pt x="317" y="37"/>
                  </a:lnTo>
                  <a:lnTo>
                    <a:pt x="337" y="39"/>
                  </a:lnTo>
                  <a:lnTo>
                    <a:pt x="357" y="39"/>
                  </a:lnTo>
                  <a:lnTo>
                    <a:pt x="374" y="39"/>
                  </a:lnTo>
                  <a:lnTo>
                    <a:pt x="392" y="39"/>
                  </a:lnTo>
                  <a:lnTo>
                    <a:pt x="409" y="37"/>
                  </a:lnTo>
                  <a:lnTo>
                    <a:pt x="425" y="36"/>
                  </a:lnTo>
                  <a:lnTo>
                    <a:pt x="440" y="33"/>
                  </a:lnTo>
                  <a:lnTo>
                    <a:pt x="456" y="30"/>
                  </a:lnTo>
                  <a:lnTo>
                    <a:pt x="472" y="27"/>
                  </a:lnTo>
                  <a:lnTo>
                    <a:pt x="489" y="23"/>
                  </a:lnTo>
                  <a:lnTo>
                    <a:pt x="505" y="17"/>
                  </a:lnTo>
                  <a:lnTo>
                    <a:pt x="524" y="11"/>
                  </a:lnTo>
                  <a:lnTo>
                    <a:pt x="543" y="5"/>
                  </a:lnTo>
                  <a:lnTo>
                    <a:pt x="564" y="1"/>
                  </a:lnTo>
                  <a:lnTo>
                    <a:pt x="590" y="0"/>
                  </a:lnTo>
                  <a:lnTo>
                    <a:pt x="619" y="2"/>
                  </a:lnTo>
                  <a:lnTo>
                    <a:pt x="651" y="7"/>
                  </a:lnTo>
                  <a:lnTo>
                    <a:pt x="684" y="14"/>
                  </a:lnTo>
                  <a:lnTo>
                    <a:pt x="718" y="24"/>
                  </a:lnTo>
                  <a:lnTo>
                    <a:pt x="754" y="37"/>
                  </a:lnTo>
                  <a:lnTo>
                    <a:pt x="789" y="52"/>
                  </a:lnTo>
                  <a:lnTo>
                    <a:pt x="823" y="68"/>
                  </a:lnTo>
                  <a:lnTo>
                    <a:pt x="856" y="84"/>
                  </a:lnTo>
                  <a:lnTo>
                    <a:pt x="888" y="102"/>
                  </a:lnTo>
                  <a:lnTo>
                    <a:pt x="917" y="121"/>
                  </a:lnTo>
                  <a:lnTo>
                    <a:pt x="943" y="141"/>
                  </a:lnTo>
                  <a:lnTo>
                    <a:pt x="964" y="162"/>
                  </a:lnTo>
                  <a:lnTo>
                    <a:pt x="982" y="182"/>
                  </a:lnTo>
                  <a:lnTo>
                    <a:pt x="993" y="202"/>
                  </a:lnTo>
                  <a:lnTo>
                    <a:pt x="1000" y="227"/>
                  </a:lnTo>
                  <a:lnTo>
                    <a:pt x="1003" y="259"/>
                  </a:lnTo>
                  <a:lnTo>
                    <a:pt x="1000" y="296"/>
                  </a:lnTo>
                  <a:lnTo>
                    <a:pt x="993" y="341"/>
                  </a:lnTo>
                  <a:lnTo>
                    <a:pt x="982" y="391"/>
                  </a:lnTo>
                  <a:lnTo>
                    <a:pt x="966" y="443"/>
                  </a:lnTo>
                  <a:lnTo>
                    <a:pt x="944" y="498"/>
                  </a:lnTo>
                  <a:lnTo>
                    <a:pt x="918" y="554"/>
                  </a:lnTo>
                  <a:lnTo>
                    <a:pt x="887" y="612"/>
                  </a:lnTo>
                  <a:lnTo>
                    <a:pt x="851" y="669"/>
                  </a:lnTo>
                  <a:lnTo>
                    <a:pt x="810" y="725"/>
                  </a:lnTo>
                  <a:lnTo>
                    <a:pt x="764" y="777"/>
                  </a:lnTo>
                  <a:lnTo>
                    <a:pt x="714" y="828"/>
                  </a:lnTo>
                  <a:lnTo>
                    <a:pt x="659" y="873"/>
                  </a:lnTo>
                  <a:lnTo>
                    <a:pt x="599" y="912"/>
                  </a:lnTo>
                  <a:lnTo>
                    <a:pt x="533" y="945"/>
                  </a:lnTo>
                  <a:lnTo>
                    <a:pt x="531" y="945"/>
                  </a:lnTo>
                  <a:lnTo>
                    <a:pt x="528" y="947"/>
                  </a:lnTo>
                  <a:lnTo>
                    <a:pt x="522" y="948"/>
                  </a:lnTo>
                  <a:lnTo>
                    <a:pt x="515" y="950"/>
                  </a:lnTo>
                  <a:lnTo>
                    <a:pt x="505" y="951"/>
                  </a:lnTo>
                  <a:lnTo>
                    <a:pt x="494" y="951"/>
                  </a:lnTo>
                  <a:lnTo>
                    <a:pt x="479" y="951"/>
                  </a:lnTo>
                  <a:lnTo>
                    <a:pt x="465" y="951"/>
                  </a:lnTo>
                  <a:lnTo>
                    <a:pt x="448" y="950"/>
                  </a:lnTo>
                  <a:lnTo>
                    <a:pt x="429" y="947"/>
                  </a:lnTo>
                  <a:lnTo>
                    <a:pt x="409" y="943"/>
                  </a:lnTo>
                  <a:lnTo>
                    <a:pt x="386" y="937"/>
                  </a:lnTo>
                  <a:lnTo>
                    <a:pt x="363" y="928"/>
                  </a:lnTo>
                  <a:lnTo>
                    <a:pt x="338" y="918"/>
                  </a:lnTo>
                  <a:lnTo>
                    <a:pt x="312" y="905"/>
                  </a:lnTo>
                  <a:lnTo>
                    <a:pt x="285" y="889"/>
                  </a:lnTo>
                  <a:lnTo>
                    <a:pt x="258" y="872"/>
                  </a:lnTo>
                  <a:lnTo>
                    <a:pt x="232" y="854"/>
                  </a:lnTo>
                  <a:lnTo>
                    <a:pt x="207" y="837"/>
                  </a:lnTo>
                  <a:lnTo>
                    <a:pt x="184" y="819"/>
                  </a:lnTo>
                  <a:lnTo>
                    <a:pt x="164" y="801"/>
                  </a:lnTo>
                  <a:lnTo>
                    <a:pt x="144" y="780"/>
                  </a:lnTo>
                  <a:lnTo>
                    <a:pt x="127" y="760"/>
                  </a:lnTo>
                  <a:lnTo>
                    <a:pt x="111" y="740"/>
                  </a:lnTo>
                  <a:lnTo>
                    <a:pt x="98" y="718"/>
                  </a:lnTo>
                  <a:lnTo>
                    <a:pt x="86" y="696"/>
                  </a:lnTo>
                  <a:lnTo>
                    <a:pt x="78" y="673"/>
                  </a:lnTo>
                  <a:lnTo>
                    <a:pt x="72" y="648"/>
                  </a:lnTo>
                  <a:lnTo>
                    <a:pt x="68" y="622"/>
                  </a:lnTo>
                  <a:lnTo>
                    <a:pt x="66" y="596"/>
                  </a:lnTo>
                  <a:lnTo>
                    <a:pt x="66" y="569"/>
                  </a:lnTo>
                  <a:lnTo>
                    <a:pt x="71" y="540"/>
                  </a:lnTo>
                  <a:lnTo>
                    <a:pt x="73" y="486"/>
                  </a:lnTo>
                  <a:lnTo>
                    <a:pt x="62" y="440"/>
                  </a:lnTo>
                  <a:lnTo>
                    <a:pt x="45" y="398"/>
                  </a:lnTo>
                  <a:lnTo>
                    <a:pt x="25" y="356"/>
                  </a:lnTo>
                  <a:lnTo>
                    <a:pt x="9" y="311"/>
                  </a:lnTo>
                  <a:lnTo>
                    <a:pt x="0" y="259"/>
                  </a:lnTo>
                  <a:lnTo>
                    <a:pt x="6" y="198"/>
                  </a:lnTo>
                  <a:lnTo>
                    <a:pt x="32" y="124"/>
                  </a:lnTo>
                  <a:close/>
                </a:path>
              </a:pathLst>
            </a:custGeom>
            <a:solidFill>
              <a:srgbClr val="ADCC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77" name="Freeform 377"/>
            <p:cNvSpPr>
              <a:spLocks/>
            </p:cNvSpPr>
            <p:nvPr/>
          </p:nvSpPr>
          <p:spPr bwMode="auto">
            <a:xfrm>
              <a:off x="168" y="574"/>
              <a:ext cx="163" cy="237"/>
            </a:xfrm>
            <a:custGeom>
              <a:avLst/>
              <a:gdLst/>
              <a:ahLst/>
              <a:cxnLst>
                <a:cxn ang="0">
                  <a:pos x="320" y="340"/>
                </a:cxn>
                <a:cxn ang="0">
                  <a:pos x="318" y="334"/>
                </a:cxn>
                <a:cxn ang="0">
                  <a:pos x="313" y="320"/>
                </a:cxn>
                <a:cxn ang="0">
                  <a:pos x="303" y="297"/>
                </a:cxn>
                <a:cxn ang="0">
                  <a:pos x="293" y="269"/>
                </a:cxn>
                <a:cxn ang="0">
                  <a:pos x="280" y="237"/>
                </a:cxn>
                <a:cxn ang="0">
                  <a:pos x="265" y="205"/>
                </a:cxn>
                <a:cxn ang="0">
                  <a:pos x="249" y="175"/>
                </a:cxn>
                <a:cxn ang="0">
                  <a:pos x="235" y="146"/>
                </a:cxn>
                <a:cxn ang="0">
                  <a:pos x="225" y="133"/>
                </a:cxn>
                <a:cxn ang="0">
                  <a:pos x="212" y="117"/>
                </a:cxn>
                <a:cxn ang="0">
                  <a:pos x="195" y="103"/>
                </a:cxn>
                <a:cxn ang="0">
                  <a:pos x="176" y="87"/>
                </a:cxn>
                <a:cxn ang="0">
                  <a:pos x="154" y="72"/>
                </a:cxn>
                <a:cxn ang="0">
                  <a:pos x="133" y="56"/>
                </a:cxn>
                <a:cxn ang="0">
                  <a:pos x="110" y="43"/>
                </a:cxn>
                <a:cxn ang="0">
                  <a:pos x="88" y="30"/>
                </a:cxn>
                <a:cxn ang="0">
                  <a:pos x="67" y="19"/>
                </a:cxn>
                <a:cxn ang="0">
                  <a:pos x="46" y="10"/>
                </a:cxn>
                <a:cxn ang="0">
                  <a:pos x="31" y="4"/>
                </a:cxn>
                <a:cxn ang="0">
                  <a:pos x="16" y="0"/>
                </a:cxn>
                <a:cxn ang="0">
                  <a:pos x="6" y="0"/>
                </a:cxn>
                <a:cxn ang="0">
                  <a:pos x="0" y="3"/>
                </a:cxn>
                <a:cxn ang="0">
                  <a:pos x="0" y="10"/>
                </a:cxn>
                <a:cxn ang="0">
                  <a:pos x="6" y="21"/>
                </a:cxn>
                <a:cxn ang="0">
                  <a:pos x="19" y="50"/>
                </a:cxn>
                <a:cxn ang="0">
                  <a:pos x="28" y="82"/>
                </a:cxn>
                <a:cxn ang="0">
                  <a:pos x="29" y="114"/>
                </a:cxn>
                <a:cxn ang="0">
                  <a:pos x="29" y="146"/>
                </a:cxn>
                <a:cxn ang="0">
                  <a:pos x="26" y="178"/>
                </a:cxn>
                <a:cxn ang="0">
                  <a:pos x="23" y="205"/>
                </a:cxn>
                <a:cxn ang="0">
                  <a:pos x="21" y="230"/>
                </a:cxn>
                <a:cxn ang="0">
                  <a:pos x="22" y="249"/>
                </a:cxn>
                <a:cxn ang="0">
                  <a:pos x="31" y="268"/>
                </a:cxn>
                <a:cxn ang="0">
                  <a:pos x="46" y="292"/>
                </a:cxn>
                <a:cxn ang="0">
                  <a:pos x="71" y="321"/>
                </a:cxn>
                <a:cxn ang="0">
                  <a:pos x="98" y="350"/>
                </a:cxn>
                <a:cxn ang="0">
                  <a:pos x="128" y="381"/>
                </a:cxn>
                <a:cxn ang="0">
                  <a:pos x="157" y="408"/>
                </a:cxn>
                <a:cxn ang="0">
                  <a:pos x="185" y="431"/>
                </a:cxn>
                <a:cxn ang="0">
                  <a:pos x="208" y="449"/>
                </a:cxn>
                <a:cxn ang="0">
                  <a:pos x="228" y="460"/>
                </a:cxn>
                <a:cxn ang="0">
                  <a:pos x="251" y="469"/>
                </a:cxn>
                <a:cxn ang="0">
                  <a:pos x="275" y="473"/>
                </a:cxn>
                <a:cxn ang="0">
                  <a:pos x="297" y="469"/>
                </a:cxn>
                <a:cxn ang="0">
                  <a:pos x="314" y="456"/>
                </a:cxn>
                <a:cxn ang="0">
                  <a:pos x="324" y="431"/>
                </a:cxn>
                <a:cxn ang="0">
                  <a:pos x="327" y="394"/>
                </a:cxn>
                <a:cxn ang="0">
                  <a:pos x="320" y="340"/>
                </a:cxn>
              </a:cxnLst>
              <a:rect l="0" t="0" r="r" b="b"/>
              <a:pathLst>
                <a:path w="327" h="473">
                  <a:moveTo>
                    <a:pt x="320" y="340"/>
                  </a:moveTo>
                  <a:lnTo>
                    <a:pt x="318" y="334"/>
                  </a:lnTo>
                  <a:lnTo>
                    <a:pt x="313" y="320"/>
                  </a:lnTo>
                  <a:lnTo>
                    <a:pt x="303" y="297"/>
                  </a:lnTo>
                  <a:lnTo>
                    <a:pt x="293" y="269"/>
                  </a:lnTo>
                  <a:lnTo>
                    <a:pt x="280" y="237"/>
                  </a:lnTo>
                  <a:lnTo>
                    <a:pt x="265" y="205"/>
                  </a:lnTo>
                  <a:lnTo>
                    <a:pt x="249" y="175"/>
                  </a:lnTo>
                  <a:lnTo>
                    <a:pt x="235" y="146"/>
                  </a:lnTo>
                  <a:lnTo>
                    <a:pt x="225" y="133"/>
                  </a:lnTo>
                  <a:lnTo>
                    <a:pt x="212" y="117"/>
                  </a:lnTo>
                  <a:lnTo>
                    <a:pt x="195" y="103"/>
                  </a:lnTo>
                  <a:lnTo>
                    <a:pt x="176" y="87"/>
                  </a:lnTo>
                  <a:lnTo>
                    <a:pt x="154" y="72"/>
                  </a:lnTo>
                  <a:lnTo>
                    <a:pt x="133" y="56"/>
                  </a:lnTo>
                  <a:lnTo>
                    <a:pt x="110" y="43"/>
                  </a:lnTo>
                  <a:lnTo>
                    <a:pt x="88" y="30"/>
                  </a:lnTo>
                  <a:lnTo>
                    <a:pt x="67" y="19"/>
                  </a:lnTo>
                  <a:lnTo>
                    <a:pt x="46" y="10"/>
                  </a:lnTo>
                  <a:lnTo>
                    <a:pt x="31" y="4"/>
                  </a:lnTo>
                  <a:lnTo>
                    <a:pt x="16" y="0"/>
                  </a:lnTo>
                  <a:lnTo>
                    <a:pt x="6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6" y="21"/>
                  </a:lnTo>
                  <a:lnTo>
                    <a:pt x="19" y="50"/>
                  </a:lnTo>
                  <a:lnTo>
                    <a:pt x="28" y="82"/>
                  </a:lnTo>
                  <a:lnTo>
                    <a:pt x="29" y="114"/>
                  </a:lnTo>
                  <a:lnTo>
                    <a:pt x="29" y="146"/>
                  </a:lnTo>
                  <a:lnTo>
                    <a:pt x="26" y="178"/>
                  </a:lnTo>
                  <a:lnTo>
                    <a:pt x="23" y="205"/>
                  </a:lnTo>
                  <a:lnTo>
                    <a:pt x="21" y="230"/>
                  </a:lnTo>
                  <a:lnTo>
                    <a:pt x="22" y="249"/>
                  </a:lnTo>
                  <a:lnTo>
                    <a:pt x="31" y="268"/>
                  </a:lnTo>
                  <a:lnTo>
                    <a:pt x="46" y="292"/>
                  </a:lnTo>
                  <a:lnTo>
                    <a:pt x="71" y="321"/>
                  </a:lnTo>
                  <a:lnTo>
                    <a:pt x="98" y="350"/>
                  </a:lnTo>
                  <a:lnTo>
                    <a:pt x="128" y="381"/>
                  </a:lnTo>
                  <a:lnTo>
                    <a:pt x="157" y="408"/>
                  </a:lnTo>
                  <a:lnTo>
                    <a:pt x="185" y="431"/>
                  </a:lnTo>
                  <a:lnTo>
                    <a:pt x="208" y="449"/>
                  </a:lnTo>
                  <a:lnTo>
                    <a:pt x="228" y="460"/>
                  </a:lnTo>
                  <a:lnTo>
                    <a:pt x="251" y="469"/>
                  </a:lnTo>
                  <a:lnTo>
                    <a:pt x="275" y="473"/>
                  </a:lnTo>
                  <a:lnTo>
                    <a:pt x="297" y="469"/>
                  </a:lnTo>
                  <a:lnTo>
                    <a:pt x="314" y="456"/>
                  </a:lnTo>
                  <a:lnTo>
                    <a:pt x="324" y="431"/>
                  </a:lnTo>
                  <a:lnTo>
                    <a:pt x="327" y="394"/>
                  </a:lnTo>
                  <a:lnTo>
                    <a:pt x="320" y="3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76" name="Freeform 376"/>
            <p:cNvSpPr>
              <a:spLocks/>
            </p:cNvSpPr>
            <p:nvPr/>
          </p:nvSpPr>
          <p:spPr bwMode="auto">
            <a:xfrm>
              <a:off x="171" y="580"/>
              <a:ext cx="156" cy="228"/>
            </a:xfrm>
            <a:custGeom>
              <a:avLst/>
              <a:gdLst/>
              <a:ahLst/>
              <a:cxnLst>
                <a:cxn ang="0">
                  <a:pos x="303" y="328"/>
                </a:cxn>
                <a:cxn ang="0">
                  <a:pos x="302" y="322"/>
                </a:cxn>
                <a:cxn ang="0">
                  <a:pos x="296" y="307"/>
                </a:cxn>
                <a:cxn ang="0">
                  <a:pos x="287" y="287"/>
                </a:cxn>
                <a:cxn ang="0">
                  <a:pos x="277" y="260"/>
                </a:cxn>
                <a:cxn ang="0">
                  <a:pos x="264" y="229"/>
                </a:cxn>
                <a:cxn ang="0">
                  <a:pos x="251" y="199"/>
                </a:cxn>
                <a:cxn ang="0">
                  <a:pos x="237" y="168"/>
                </a:cxn>
                <a:cxn ang="0">
                  <a:pos x="223" y="141"/>
                </a:cxn>
                <a:cxn ang="0">
                  <a:pos x="214" y="128"/>
                </a:cxn>
                <a:cxn ang="0">
                  <a:pos x="201" y="113"/>
                </a:cxn>
                <a:cxn ang="0">
                  <a:pos x="185" y="99"/>
                </a:cxn>
                <a:cxn ang="0">
                  <a:pos x="167" y="84"/>
                </a:cxn>
                <a:cxn ang="0">
                  <a:pos x="146" y="70"/>
                </a:cxn>
                <a:cxn ang="0">
                  <a:pos x="126" y="55"/>
                </a:cxn>
                <a:cxn ang="0">
                  <a:pos x="105" y="42"/>
                </a:cxn>
                <a:cxn ang="0">
                  <a:pos x="84" y="29"/>
                </a:cxn>
                <a:cxn ang="0">
                  <a:pos x="64" y="19"/>
                </a:cxn>
                <a:cxn ang="0">
                  <a:pos x="46" y="10"/>
                </a:cxn>
                <a:cxn ang="0">
                  <a:pos x="28" y="5"/>
                </a:cxn>
                <a:cxn ang="0">
                  <a:pos x="15" y="0"/>
                </a:cxn>
                <a:cxn ang="0">
                  <a:pos x="7" y="0"/>
                </a:cxn>
                <a:cxn ang="0">
                  <a:pos x="1" y="3"/>
                </a:cxn>
                <a:cxn ang="0">
                  <a:pos x="0" y="10"/>
                </a:cxn>
                <a:cxn ang="0">
                  <a:pos x="5" y="21"/>
                </a:cxn>
                <a:cxn ang="0">
                  <a:pos x="18" y="48"/>
                </a:cxn>
                <a:cxn ang="0">
                  <a:pos x="25" y="79"/>
                </a:cxn>
                <a:cxn ang="0">
                  <a:pos x="28" y="110"/>
                </a:cxn>
                <a:cxn ang="0">
                  <a:pos x="28" y="141"/>
                </a:cxn>
                <a:cxn ang="0">
                  <a:pos x="25" y="171"/>
                </a:cxn>
                <a:cxn ang="0">
                  <a:pos x="23" y="199"/>
                </a:cxn>
                <a:cxn ang="0">
                  <a:pos x="21" y="222"/>
                </a:cxn>
                <a:cxn ang="0">
                  <a:pos x="21" y="241"/>
                </a:cxn>
                <a:cxn ang="0">
                  <a:pos x="28" y="258"/>
                </a:cxn>
                <a:cxn ang="0">
                  <a:pos x="44" y="283"/>
                </a:cxn>
                <a:cxn ang="0">
                  <a:pos x="67" y="309"/>
                </a:cxn>
                <a:cxn ang="0">
                  <a:pos x="93" y="338"/>
                </a:cxn>
                <a:cxn ang="0">
                  <a:pos x="122" y="367"/>
                </a:cxn>
                <a:cxn ang="0">
                  <a:pos x="149" y="393"/>
                </a:cxn>
                <a:cxn ang="0">
                  <a:pos x="175" y="416"/>
                </a:cxn>
                <a:cxn ang="0">
                  <a:pos x="197" y="432"/>
                </a:cxn>
                <a:cxn ang="0">
                  <a:pos x="217" y="444"/>
                </a:cxn>
                <a:cxn ang="0">
                  <a:pos x="238" y="452"/>
                </a:cxn>
                <a:cxn ang="0">
                  <a:pos x="260" y="455"/>
                </a:cxn>
                <a:cxn ang="0">
                  <a:pos x="280" y="451"/>
                </a:cxn>
                <a:cxn ang="0">
                  <a:pos x="296" y="438"/>
                </a:cxn>
                <a:cxn ang="0">
                  <a:pos x="308" y="415"/>
                </a:cxn>
                <a:cxn ang="0">
                  <a:pos x="310" y="378"/>
                </a:cxn>
                <a:cxn ang="0">
                  <a:pos x="303" y="328"/>
                </a:cxn>
              </a:cxnLst>
              <a:rect l="0" t="0" r="r" b="b"/>
              <a:pathLst>
                <a:path w="310" h="455">
                  <a:moveTo>
                    <a:pt x="303" y="328"/>
                  </a:moveTo>
                  <a:lnTo>
                    <a:pt x="302" y="322"/>
                  </a:lnTo>
                  <a:lnTo>
                    <a:pt x="296" y="307"/>
                  </a:lnTo>
                  <a:lnTo>
                    <a:pt x="287" y="287"/>
                  </a:lnTo>
                  <a:lnTo>
                    <a:pt x="277" y="260"/>
                  </a:lnTo>
                  <a:lnTo>
                    <a:pt x="264" y="229"/>
                  </a:lnTo>
                  <a:lnTo>
                    <a:pt x="251" y="199"/>
                  </a:lnTo>
                  <a:lnTo>
                    <a:pt x="237" y="168"/>
                  </a:lnTo>
                  <a:lnTo>
                    <a:pt x="223" y="141"/>
                  </a:lnTo>
                  <a:lnTo>
                    <a:pt x="214" y="128"/>
                  </a:lnTo>
                  <a:lnTo>
                    <a:pt x="201" y="113"/>
                  </a:lnTo>
                  <a:lnTo>
                    <a:pt x="185" y="99"/>
                  </a:lnTo>
                  <a:lnTo>
                    <a:pt x="167" y="84"/>
                  </a:lnTo>
                  <a:lnTo>
                    <a:pt x="146" y="70"/>
                  </a:lnTo>
                  <a:lnTo>
                    <a:pt x="126" y="55"/>
                  </a:lnTo>
                  <a:lnTo>
                    <a:pt x="105" y="42"/>
                  </a:lnTo>
                  <a:lnTo>
                    <a:pt x="84" y="29"/>
                  </a:lnTo>
                  <a:lnTo>
                    <a:pt x="64" y="19"/>
                  </a:lnTo>
                  <a:lnTo>
                    <a:pt x="46" y="10"/>
                  </a:lnTo>
                  <a:lnTo>
                    <a:pt x="28" y="5"/>
                  </a:lnTo>
                  <a:lnTo>
                    <a:pt x="15" y="0"/>
                  </a:lnTo>
                  <a:lnTo>
                    <a:pt x="7" y="0"/>
                  </a:lnTo>
                  <a:lnTo>
                    <a:pt x="1" y="3"/>
                  </a:lnTo>
                  <a:lnTo>
                    <a:pt x="0" y="10"/>
                  </a:lnTo>
                  <a:lnTo>
                    <a:pt x="5" y="21"/>
                  </a:lnTo>
                  <a:lnTo>
                    <a:pt x="18" y="48"/>
                  </a:lnTo>
                  <a:lnTo>
                    <a:pt x="25" y="79"/>
                  </a:lnTo>
                  <a:lnTo>
                    <a:pt x="28" y="110"/>
                  </a:lnTo>
                  <a:lnTo>
                    <a:pt x="28" y="141"/>
                  </a:lnTo>
                  <a:lnTo>
                    <a:pt x="25" y="171"/>
                  </a:lnTo>
                  <a:lnTo>
                    <a:pt x="23" y="199"/>
                  </a:lnTo>
                  <a:lnTo>
                    <a:pt x="21" y="222"/>
                  </a:lnTo>
                  <a:lnTo>
                    <a:pt x="21" y="241"/>
                  </a:lnTo>
                  <a:lnTo>
                    <a:pt x="28" y="258"/>
                  </a:lnTo>
                  <a:lnTo>
                    <a:pt x="44" y="283"/>
                  </a:lnTo>
                  <a:lnTo>
                    <a:pt x="67" y="309"/>
                  </a:lnTo>
                  <a:lnTo>
                    <a:pt x="93" y="338"/>
                  </a:lnTo>
                  <a:lnTo>
                    <a:pt x="122" y="367"/>
                  </a:lnTo>
                  <a:lnTo>
                    <a:pt x="149" y="393"/>
                  </a:lnTo>
                  <a:lnTo>
                    <a:pt x="175" y="416"/>
                  </a:lnTo>
                  <a:lnTo>
                    <a:pt x="197" y="432"/>
                  </a:lnTo>
                  <a:lnTo>
                    <a:pt x="217" y="444"/>
                  </a:lnTo>
                  <a:lnTo>
                    <a:pt x="238" y="452"/>
                  </a:lnTo>
                  <a:lnTo>
                    <a:pt x="260" y="455"/>
                  </a:lnTo>
                  <a:lnTo>
                    <a:pt x="280" y="451"/>
                  </a:lnTo>
                  <a:lnTo>
                    <a:pt x="296" y="438"/>
                  </a:lnTo>
                  <a:lnTo>
                    <a:pt x="308" y="415"/>
                  </a:lnTo>
                  <a:lnTo>
                    <a:pt x="310" y="378"/>
                  </a:lnTo>
                  <a:lnTo>
                    <a:pt x="303" y="328"/>
                  </a:lnTo>
                  <a:close/>
                </a:path>
              </a:pathLst>
            </a:custGeom>
            <a:solidFill>
              <a:srgbClr val="F4E8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75" name="Freeform 375"/>
            <p:cNvSpPr>
              <a:spLocks/>
            </p:cNvSpPr>
            <p:nvPr/>
          </p:nvSpPr>
          <p:spPr bwMode="auto">
            <a:xfrm>
              <a:off x="178" y="586"/>
              <a:ext cx="145" cy="218"/>
            </a:xfrm>
            <a:custGeom>
              <a:avLst/>
              <a:gdLst/>
              <a:ahLst/>
              <a:cxnLst>
                <a:cxn ang="0">
                  <a:pos x="284" y="313"/>
                </a:cxn>
                <a:cxn ang="0">
                  <a:pos x="283" y="308"/>
                </a:cxn>
                <a:cxn ang="0">
                  <a:pos x="277" y="294"/>
                </a:cxn>
                <a:cxn ang="0">
                  <a:pos x="270" y="274"/>
                </a:cxn>
                <a:cxn ang="0">
                  <a:pos x="260" y="248"/>
                </a:cxn>
                <a:cxn ang="0">
                  <a:pos x="247" y="220"/>
                </a:cxn>
                <a:cxn ang="0">
                  <a:pos x="234" y="190"/>
                </a:cxn>
                <a:cxn ang="0">
                  <a:pos x="221" y="161"/>
                </a:cxn>
                <a:cxn ang="0">
                  <a:pos x="208" y="135"/>
                </a:cxn>
                <a:cxn ang="0">
                  <a:pos x="200" y="122"/>
                </a:cxn>
                <a:cxn ang="0">
                  <a:pos x="188" y="109"/>
                </a:cxn>
                <a:cxn ang="0">
                  <a:pos x="174" y="94"/>
                </a:cxn>
                <a:cxn ang="0">
                  <a:pos x="156" y="80"/>
                </a:cxn>
                <a:cxn ang="0">
                  <a:pos x="138" y="67"/>
                </a:cxn>
                <a:cxn ang="0">
                  <a:pos x="118" y="52"/>
                </a:cxn>
                <a:cxn ang="0">
                  <a:pos x="97" y="39"/>
                </a:cxn>
                <a:cxn ang="0">
                  <a:pos x="79" y="27"/>
                </a:cxn>
                <a:cxn ang="0">
                  <a:pos x="59" y="17"/>
                </a:cxn>
                <a:cxn ang="0">
                  <a:pos x="41" y="10"/>
                </a:cxn>
                <a:cxn ang="0">
                  <a:pos x="27" y="4"/>
                </a:cxn>
                <a:cxn ang="0">
                  <a:pos x="14" y="0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0" y="10"/>
                </a:cxn>
                <a:cxn ang="0">
                  <a:pos x="4" y="20"/>
                </a:cxn>
                <a:cxn ang="0">
                  <a:pos x="23" y="75"/>
                </a:cxn>
                <a:cxn ang="0">
                  <a:pos x="24" y="135"/>
                </a:cxn>
                <a:cxn ang="0">
                  <a:pos x="20" y="190"/>
                </a:cxn>
                <a:cxn ang="0">
                  <a:pos x="18" y="230"/>
                </a:cxn>
                <a:cxn ang="0">
                  <a:pos x="25" y="248"/>
                </a:cxn>
                <a:cxn ang="0">
                  <a:pos x="41" y="271"/>
                </a:cxn>
                <a:cxn ang="0">
                  <a:pos x="61" y="297"/>
                </a:cxn>
                <a:cxn ang="0">
                  <a:pos x="86" y="324"/>
                </a:cxn>
                <a:cxn ang="0">
                  <a:pos x="113" y="352"/>
                </a:cxn>
                <a:cxn ang="0">
                  <a:pos x="139" y="377"/>
                </a:cxn>
                <a:cxn ang="0">
                  <a:pos x="164" y="397"/>
                </a:cxn>
                <a:cxn ang="0">
                  <a:pos x="184" y="413"/>
                </a:cxn>
                <a:cxn ang="0">
                  <a:pos x="202" y="424"/>
                </a:cxn>
                <a:cxn ang="0">
                  <a:pos x="223" y="433"/>
                </a:cxn>
                <a:cxn ang="0">
                  <a:pos x="243" y="436"/>
                </a:cxn>
                <a:cxn ang="0">
                  <a:pos x="263" y="432"/>
                </a:cxn>
                <a:cxn ang="0">
                  <a:pos x="277" y="420"/>
                </a:cxn>
                <a:cxn ang="0">
                  <a:pos x="287" y="397"/>
                </a:cxn>
                <a:cxn ang="0">
                  <a:pos x="290" y="362"/>
                </a:cxn>
                <a:cxn ang="0">
                  <a:pos x="284" y="313"/>
                </a:cxn>
              </a:cxnLst>
              <a:rect l="0" t="0" r="r" b="b"/>
              <a:pathLst>
                <a:path w="290" h="436">
                  <a:moveTo>
                    <a:pt x="284" y="313"/>
                  </a:moveTo>
                  <a:lnTo>
                    <a:pt x="283" y="308"/>
                  </a:lnTo>
                  <a:lnTo>
                    <a:pt x="277" y="294"/>
                  </a:lnTo>
                  <a:lnTo>
                    <a:pt x="270" y="274"/>
                  </a:lnTo>
                  <a:lnTo>
                    <a:pt x="260" y="248"/>
                  </a:lnTo>
                  <a:lnTo>
                    <a:pt x="247" y="220"/>
                  </a:lnTo>
                  <a:lnTo>
                    <a:pt x="234" y="190"/>
                  </a:lnTo>
                  <a:lnTo>
                    <a:pt x="221" y="161"/>
                  </a:lnTo>
                  <a:lnTo>
                    <a:pt x="208" y="135"/>
                  </a:lnTo>
                  <a:lnTo>
                    <a:pt x="200" y="122"/>
                  </a:lnTo>
                  <a:lnTo>
                    <a:pt x="188" y="109"/>
                  </a:lnTo>
                  <a:lnTo>
                    <a:pt x="174" y="94"/>
                  </a:lnTo>
                  <a:lnTo>
                    <a:pt x="156" y="80"/>
                  </a:lnTo>
                  <a:lnTo>
                    <a:pt x="138" y="67"/>
                  </a:lnTo>
                  <a:lnTo>
                    <a:pt x="118" y="52"/>
                  </a:lnTo>
                  <a:lnTo>
                    <a:pt x="97" y="39"/>
                  </a:lnTo>
                  <a:lnTo>
                    <a:pt x="79" y="27"/>
                  </a:lnTo>
                  <a:lnTo>
                    <a:pt x="59" y="17"/>
                  </a:lnTo>
                  <a:lnTo>
                    <a:pt x="41" y="10"/>
                  </a:lnTo>
                  <a:lnTo>
                    <a:pt x="27" y="4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4" y="20"/>
                  </a:lnTo>
                  <a:lnTo>
                    <a:pt x="23" y="75"/>
                  </a:lnTo>
                  <a:lnTo>
                    <a:pt x="24" y="135"/>
                  </a:lnTo>
                  <a:lnTo>
                    <a:pt x="20" y="190"/>
                  </a:lnTo>
                  <a:lnTo>
                    <a:pt x="18" y="230"/>
                  </a:lnTo>
                  <a:lnTo>
                    <a:pt x="25" y="248"/>
                  </a:lnTo>
                  <a:lnTo>
                    <a:pt x="41" y="271"/>
                  </a:lnTo>
                  <a:lnTo>
                    <a:pt x="61" y="297"/>
                  </a:lnTo>
                  <a:lnTo>
                    <a:pt x="86" y="324"/>
                  </a:lnTo>
                  <a:lnTo>
                    <a:pt x="113" y="352"/>
                  </a:lnTo>
                  <a:lnTo>
                    <a:pt x="139" y="377"/>
                  </a:lnTo>
                  <a:lnTo>
                    <a:pt x="164" y="397"/>
                  </a:lnTo>
                  <a:lnTo>
                    <a:pt x="184" y="413"/>
                  </a:lnTo>
                  <a:lnTo>
                    <a:pt x="202" y="424"/>
                  </a:lnTo>
                  <a:lnTo>
                    <a:pt x="223" y="433"/>
                  </a:lnTo>
                  <a:lnTo>
                    <a:pt x="243" y="436"/>
                  </a:lnTo>
                  <a:lnTo>
                    <a:pt x="263" y="432"/>
                  </a:lnTo>
                  <a:lnTo>
                    <a:pt x="277" y="420"/>
                  </a:lnTo>
                  <a:lnTo>
                    <a:pt x="287" y="397"/>
                  </a:lnTo>
                  <a:lnTo>
                    <a:pt x="290" y="362"/>
                  </a:lnTo>
                  <a:lnTo>
                    <a:pt x="284" y="313"/>
                  </a:lnTo>
                  <a:close/>
                </a:path>
              </a:pathLst>
            </a:custGeom>
            <a:solidFill>
              <a:srgbClr val="EAD3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74" name="Freeform 374"/>
            <p:cNvSpPr>
              <a:spLocks/>
            </p:cNvSpPr>
            <p:nvPr/>
          </p:nvSpPr>
          <p:spPr bwMode="auto">
            <a:xfrm>
              <a:off x="184" y="592"/>
              <a:ext cx="136" cy="208"/>
            </a:xfrm>
            <a:custGeom>
              <a:avLst/>
              <a:gdLst/>
              <a:ahLst/>
              <a:cxnLst>
                <a:cxn ang="0">
                  <a:pos x="268" y="299"/>
                </a:cxn>
                <a:cxn ang="0">
                  <a:pos x="266" y="295"/>
                </a:cxn>
                <a:cxn ang="0">
                  <a:pos x="261" y="282"/>
                </a:cxn>
                <a:cxn ang="0">
                  <a:pos x="253" y="262"/>
                </a:cxn>
                <a:cxn ang="0">
                  <a:pos x="245" y="237"/>
                </a:cxn>
                <a:cxn ang="0">
                  <a:pos x="233" y="210"/>
                </a:cxn>
                <a:cxn ang="0">
                  <a:pos x="222" y="182"/>
                </a:cxn>
                <a:cxn ang="0">
                  <a:pos x="209" y="153"/>
                </a:cxn>
                <a:cxn ang="0">
                  <a:pos x="196" y="128"/>
                </a:cxn>
                <a:cxn ang="0">
                  <a:pos x="187" y="117"/>
                </a:cxn>
                <a:cxn ang="0">
                  <a:pos x="177" y="104"/>
                </a:cxn>
                <a:cxn ang="0">
                  <a:pos x="163" y="91"/>
                </a:cxn>
                <a:cxn ang="0">
                  <a:pos x="147" y="76"/>
                </a:cxn>
                <a:cxn ang="0">
                  <a:pos x="130" y="63"/>
                </a:cxn>
                <a:cxn ang="0">
                  <a:pos x="111" y="50"/>
                </a:cxn>
                <a:cxn ang="0">
                  <a:pos x="92" y="37"/>
                </a:cxn>
                <a:cxn ang="0">
                  <a:pos x="73" y="27"/>
                </a:cxn>
                <a:cxn ang="0">
                  <a:pos x="55" y="17"/>
                </a:cxn>
                <a:cxn ang="0">
                  <a:pos x="39" y="10"/>
                </a:cxn>
                <a:cxn ang="0">
                  <a:pos x="24" y="4"/>
                </a:cxn>
                <a:cxn ang="0">
                  <a:pos x="13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4" y="18"/>
                </a:cxn>
                <a:cxn ang="0">
                  <a:pos x="22" y="72"/>
                </a:cxn>
                <a:cxn ang="0">
                  <a:pos x="23" y="130"/>
                </a:cxn>
                <a:cxn ang="0">
                  <a:pos x="19" y="182"/>
                </a:cxn>
                <a:cxn ang="0">
                  <a:pos x="17" y="220"/>
                </a:cxn>
                <a:cxn ang="0">
                  <a:pos x="24" y="237"/>
                </a:cxn>
                <a:cxn ang="0">
                  <a:pos x="37" y="259"/>
                </a:cxn>
                <a:cxn ang="0">
                  <a:pos x="58" y="283"/>
                </a:cxn>
                <a:cxn ang="0">
                  <a:pos x="81" y="310"/>
                </a:cxn>
                <a:cxn ang="0">
                  <a:pos x="107" y="336"/>
                </a:cxn>
                <a:cxn ang="0">
                  <a:pos x="131" y="360"/>
                </a:cxn>
                <a:cxn ang="0">
                  <a:pos x="154" y="380"/>
                </a:cxn>
                <a:cxn ang="0">
                  <a:pos x="173" y="395"/>
                </a:cxn>
                <a:cxn ang="0">
                  <a:pos x="190" y="407"/>
                </a:cxn>
                <a:cxn ang="0">
                  <a:pos x="209" y="414"/>
                </a:cxn>
                <a:cxn ang="0">
                  <a:pos x="229" y="417"/>
                </a:cxn>
                <a:cxn ang="0">
                  <a:pos x="246" y="414"/>
                </a:cxn>
                <a:cxn ang="0">
                  <a:pos x="262" y="402"/>
                </a:cxn>
                <a:cxn ang="0">
                  <a:pos x="271" y="380"/>
                </a:cxn>
                <a:cxn ang="0">
                  <a:pos x="273" y="346"/>
                </a:cxn>
                <a:cxn ang="0">
                  <a:pos x="268" y="299"/>
                </a:cxn>
              </a:cxnLst>
              <a:rect l="0" t="0" r="r" b="b"/>
              <a:pathLst>
                <a:path w="273" h="417">
                  <a:moveTo>
                    <a:pt x="268" y="299"/>
                  </a:moveTo>
                  <a:lnTo>
                    <a:pt x="266" y="295"/>
                  </a:lnTo>
                  <a:lnTo>
                    <a:pt x="261" y="282"/>
                  </a:lnTo>
                  <a:lnTo>
                    <a:pt x="253" y="262"/>
                  </a:lnTo>
                  <a:lnTo>
                    <a:pt x="245" y="237"/>
                  </a:lnTo>
                  <a:lnTo>
                    <a:pt x="233" y="210"/>
                  </a:lnTo>
                  <a:lnTo>
                    <a:pt x="222" y="182"/>
                  </a:lnTo>
                  <a:lnTo>
                    <a:pt x="209" y="153"/>
                  </a:lnTo>
                  <a:lnTo>
                    <a:pt x="196" y="128"/>
                  </a:lnTo>
                  <a:lnTo>
                    <a:pt x="187" y="117"/>
                  </a:lnTo>
                  <a:lnTo>
                    <a:pt x="177" y="104"/>
                  </a:lnTo>
                  <a:lnTo>
                    <a:pt x="163" y="91"/>
                  </a:lnTo>
                  <a:lnTo>
                    <a:pt x="147" y="76"/>
                  </a:lnTo>
                  <a:lnTo>
                    <a:pt x="130" y="63"/>
                  </a:lnTo>
                  <a:lnTo>
                    <a:pt x="111" y="50"/>
                  </a:lnTo>
                  <a:lnTo>
                    <a:pt x="92" y="37"/>
                  </a:lnTo>
                  <a:lnTo>
                    <a:pt x="73" y="27"/>
                  </a:lnTo>
                  <a:lnTo>
                    <a:pt x="55" y="17"/>
                  </a:lnTo>
                  <a:lnTo>
                    <a:pt x="39" y="10"/>
                  </a:lnTo>
                  <a:lnTo>
                    <a:pt x="24" y="4"/>
                  </a:lnTo>
                  <a:lnTo>
                    <a:pt x="13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4" y="18"/>
                  </a:lnTo>
                  <a:lnTo>
                    <a:pt x="22" y="72"/>
                  </a:lnTo>
                  <a:lnTo>
                    <a:pt x="23" y="130"/>
                  </a:lnTo>
                  <a:lnTo>
                    <a:pt x="19" y="182"/>
                  </a:lnTo>
                  <a:lnTo>
                    <a:pt x="17" y="220"/>
                  </a:lnTo>
                  <a:lnTo>
                    <a:pt x="24" y="237"/>
                  </a:lnTo>
                  <a:lnTo>
                    <a:pt x="37" y="259"/>
                  </a:lnTo>
                  <a:lnTo>
                    <a:pt x="58" y="283"/>
                  </a:lnTo>
                  <a:lnTo>
                    <a:pt x="81" y="310"/>
                  </a:lnTo>
                  <a:lnTo>
                    <a:pt x="107" y="336"/>
                  </a:lnTo>
                  <a:lnTo>
                    <a:pt x="131" y="360"/>
                  </a:lnTo>
                  <a:lnTo>
                    <a:pt x="154" y="380"/>
                  </a:lnTo>
                  <a:lnTo>
                    <a:pt x="173" y="395"/>
                  </a:lnTo>
                  <a:lnTo>
                    <a:pt x="190" y="407"/>
                  </a:lnTo>
                  <a:lnTo>
                    <a:pt x="209" y="414"/>
                  </a:lnTo>
                  <a:lnTo>
                    <a:pt x="229" y="417"/>
                  </a:lnTo>
                  <a:lnTo>
                    <a:pt x="246" y="414"/>
                  </a:lnTo>
                  <a:lnTo>
                    <a:pt x="262" y="402"/>
                  </a:lnTo>
                  <a:lnTo>
                    <a:pt x="271" y="380"/>
                  </a:lnTo>
                  <a:lnTo>
                    <a:pt x="273" y="346"/>
                  </a:lnTo>
                  <a:lnTo>
                    <a:pt x="268" y="299"/>
                  </a:lnTo>
                  <a:close/>
                </a:path>
              </a:pathLst>
            </a:custGeom>
            <a:solidFill>
              <a:srgbClr val="E0BC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73" name="Freeform 373"/>
            <p:cNvSpPr>
              <a:spLocks/>
            </p:cNvSpPr>
            <p:nvPr/>
          </p:nvSpPr>
          <p:spPr bwMode="auto">
            <a:xfrm>
              <a:off x="189" y="598"/>
              <a:ext cx="128" cy="199"/>
            </a:xfrm>
            <a:custGeom>
              <a:avLst/>
              <a:gdLst/>
              <a:ahLst/>
              <a:cxnLst>
                <a:cxn ang="0">
                  <a:pos x="249" y="287"/>
                </a:cxn>
                <a:cxn ang="0">
                  <a:pos x="247" y="283"/>
                </a:cxn>
                <a:cxn ang="0">
                  <a:pos x="243" y="270"/>
                </a:cxn>
                <a:cxn ang="0">
                  <a:pos x="236" y="251"/>
                </a:cxn>
                <a:cxn ang="0">
                  <a:pos x="227" y="228"/>
                </a:cxn>
                <a:cxn ang="0">
                  <a:pos x="217" y="201"/>
                </a:cxn>
                <a:cxn ang="0">
                  <a:pos x="205" y="174"/>
                </a:cxn>
                <a:cxn ang="0">
                  <a:pos x="194" y="148"/>
                </a:cxn>
                <a:cxn ang="0">
                  <a:pos x="182" y="123"/>
                </a:cxn>
                <a:cxn ang="0">
                  <a:pos x="165" y="99"/>
                </a:cxn>
                <a:cxn ang="0">
                  <a:pos x="136" y="73"/>
                </a:cxn>
                <a:cxn ang="0">
                  <a:pos x="103" y="48"/>
                </a:cxn>
                <a:cxn ang="0">
                  <a:pos x="69" y="25"/>
                </a:cxn>
                <a:cxn ang="0">
                  <a:pos x="37" y="9"/>
                </a:cxn>
                <a:cxn ang="0">
                  <a:pos x="12" y="0"/>
                </a:cxn>
                <a:cxn ang="0">
                  <a:pos x="0" y="3"/>
                </a:cxn>
                <a:cxn ang="0">
                  <a:pos x="4" y="19"/>
                </a:cxn>
                <a:cxn ang="0">
                  <a:pos x="20" y="70"/>
                </a:cxn>
                <a:cxn ang="0">
                  <a:pos x="21" y="123"/>
                </a:cxn>
                <a:cxn ang="0">
                  <a:pos x="17" y="174"/>
                </a:cxn>
                <a:cxn ang="0">
                  <a:pos x="15" y="210"/>
                </a:cxn>
                <a:cxn ang="0">
                  <a:pos x="21" y="226"/>
                </a:cxn>
                <a:cxn ang="0">
                  <a:pos x="36" y="248"/>
                </a:cxn>
                <a:cxn ang="0">
                  <a:pos x="53" y="271"/>
                </a:cxn>
                <a:cxn ang="0">
                  <a:pos x="76" y="296"/>
                </a:cxn>
                <a:cxn ang="0">
                  <a:pos x="99" y="322"/>
                </a:cxn>
                <a:cxn ang="0">
                  <a:pos x="122" y="345"/>
                </a:cxn>
                <a:cxn ang="0">
                  <a:pos x="143" y="364"/>
                </a:cxn>
                <a:cxn ang="0">
                  <a:pos x="161" y="378"/>
                </a:cxn>
                <a:cxn ang="0">
                  <a:pos x="177" y="388"/>
                </a:cxn>
                <a:cxn ang="0">
                  <a:pos x="195" y="396"/>
                </a:cxn>
                <a:cxn ang="0">
                  <a:pos x="213" y="398"/>
                </a:cxn>
                <a:cxn ang="0">
                  <a:pos x="230" y="396"/>
                </a:cxn>
                <a:cxn ang="0">
                  <a:pos x="243" y="384"/>
                </a:cxn>
                <a:cxn ang="0">
                  <a:pos x="251" y="364"/>
                </a:cxn>
                <a:cxn ang="0">
                  <a:pos x="254" y="332"/>
                </a:cxn>
                <a:cxn ang="0">
                  <a:pos x="249" y="287"/>
                </a:cxn>
              </a:cxnLst>
              <a:rect l="0" t="0" r="r" b="b"/>
              <a:pathLst>
                <a:path w="254" h="398">
                  <a:moveTo>
                    <a:pt x="249" y="287"/>
                  </a:moveTo>
                  <a:lnTo>
                    <a:pt x="247" y="283"/>
                  </a:lnTo>
                  <a:lnTo>
                    <a:pt x="243" y="270"/>
                  </a:lnTo>
                  <a:lnTo>
                    <a:pt x="236" y="251"/>
                  </a:lnTo>
                  <a:lnTo>
                    <a:pt x="227" y="228"/>
                  </a:lnTo>
                  <a:lnTo>
                    <a:pt x="217" y="201"/>
                  </a:lnTo>
                  <a:lnTo>
                    <a:pt x="205" y="174"/>
                  </a:lnTo>
                  <a:lnTo>
                    <a:pt x="194" y="148"/>
                  </a:lnTo>
                  <a:lnTo>
                    <a:pt x="182" y="123"/>
                  </a:lnTo>
                  <a:lnTo>
                    <a:pt x="165" y="99"/>
                  </a:lnTo>
                  <a:lnTo>
                    <a:pt x="136" y="73"/>
                  </a:lnTo>
                  <a:lnTo>
                    <a:pt x="103" y="48"/>
                  </a:lnTo>
                  <a:lnTo>
                    <a:pt x="69" y="25"/>
                  </a:lnTo>
                  <a:lnTo>
                    <a:pt x="37" y="9"/>
                  </a:lnTo>
                  <a:lnTo>
                    <a:pt x="12" y="0"/>
                  </a:lnTo>
                  <a:lnTo>
                    <a:pt x="0" y="3"/>
                  </a:lnTo>
                  <a:lnTo>
                    <a:pt x="4" y="19"/>
                  </a:lnTo>
                  <a:lnTo>
                    <a:pt x="20" y="70"/>
                  </a:lnTo>
                  <a:lnTo>
                    <a:pt x="21" y="123"/>
                  </a:lnTo>
                  <a:lnTo>
                    <a:pt x="17" y="174"/>
                  </a:lnTo>
                  <a:lnTo>
                    <a:pt x="15" y="210"/>
                  </a:lnTo>
                  <a:lnTo>
                    <a:pt x="21" y="226"/>
                  </a:lnTo>
                  <a:lnTo>
                    <a:pt x="36" y="248"/>
                  </a:lnTo>
                  <a:lnTo>
                    <a:pt x="53" y="271"/>
                  </a:lnTo>
                  <a:lnTo>
                    <a:pt x="76" y="296"/>
                  </a:lnTo>
                  <a:lnTo>
                    <a:pt x="99" y="322"/>
                  </a:lnTo>
                  <a:lnTo>
                    <a:pt x="122" y="345"/>
                  </a:lnTo>
                  <a:lnTo>
                    <a:pt x="143" y="364"/>
                  </a:lnTo>
                  <a:lnTo>
                    <a:pt x="161" y="378"/>
                  </a:lnTo>
                  <a:lnTo>
                    <a:pt x="177" y="388"/>
                  </a:lnTo>
                  <a:lnTo>
                    <a:pt x="195" y="396"/>
                  </a:lnTo>
                  <a:lnTo>
                    <a:pt x="213" y="398"/>
                  </a:lnTo>
                  <a:lnTo>
                    <a:pt x="230" y="396"/>
                  </a:lnTo>
                  <a:lnTo>
                    <a:pt x="243" y="384"/>
                  </a:lnTo>
                  <a:lnTo>
                    <a:pt x="251" y="364"/>
                  </a:lnTo>
                  <a:lnTo>
                    <a:pt x="254" y="332"/>
                  </a:lnTo>
                  <a:lnTo>
                    <a:pt x="249" y="287"/>
                  </a:lnTo>
                  <a:close/>
                </a:path>
              </a:pathLst>
            </a:custGeom>
            <a:solidFill>
              <a:srgbClr val="D3A58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72" name="Freeform 372"/>
            <p:cNvSpPr>
              <a:spLocks/>
            </p:cNvSpPr>
            <p:nvPr/>
          </p:nvSpPr>
          <p:spPr bwMode="auto">
            <a:xfrm>
              <a:off x="195" y="603"/>
              <a:ext cx="119" cy="190"/>
            </a:xfrm>
            <a:custGeom>
              <a:avLst/>
              <a:gdLst/>
              <a:ahLst/>
              <a:cxnLst>
                <a:cxn ang="0">
                  <a:pos x="232" y="273"/>
                </a:cxn>
                <a:cxn ang="0">
                  <a:pos x="230" y="269"/>
                </a:cxn>
                <a:cxn ang="0">
                  <a:pos x="226" y="258"/>
                </a:cxn>
                <a:cxn ang="0">
                  <a:pos x="220" y="239"/>
                </a:cxn>
                <a:cxn ang="0">
                  <a:pos x="212" y="217"/>
                </a:cxn>
                <a:cxn ang="0">
                  <a:pos x="202" y="191"/>
                </a:cxn>
                <a:cxn ang="0">
                  <a:pos x="191" y="165"/>
                </a:cxn>
                <a:cxn ang="0">
                  <a:pos x="181" y="140"/>
                </a:cxn>
                <a:cxn ang="0">
                  <a:pos x="170" y="117"/>
                </a:cxn>
                <a:cxn ang="0">
                  <a:pos x="153" y="94"/>
                </a:cxn>
                <a:cxn ang="0">
                  <a:pos x="127" y="69"/>
                </a:cxn>
                <a:cxn ang="0">
                  <a:pos x="95" y="45"/>
                </a:cxn>
                <a:cxn ang="0">
                  <a:pos x="63" y="24"/>
                </a:cxn>
                <a:cxn ang="0">
                  <a:pos x="33" y="8"/>
                </a:cxn>
                <a:cxn ang="0">
                  <a:pos x="12" y="0"/>
                </a:cxn>
                <a:cxn ang="0">
                  <a:pos x="0" y="3"/>
                </a:cxn>
                <a:cxn ang="0">
                  <a:pos x="3" y="17"/>
                </a:cxn>
                <a:cxn ang="0">
                  <a:pos x="19" y="65"/>
                </a:cxn>
                <a:cxn ang="0">
                  <a:pos x="20" y="117"/>
                </a:cxn>
                <a:cxn ang="0">
                  <a:pos x="16" y="166"/>
                </a:cxn>
                <a:cxn ang="0">
                  <a:pos x="16" y="201"/>
                </a:cxn>
                <a:cxn ang="0">
                  <a:pos x="22" y="217"/>
                </a:cxn>
                <a:cxn ang="0">
                  <a:pos x="33" y="236"/>
                </a:cxn>
                <a:cxn ang="0">
                  <a:pos x="50" y="259"/>
                </a:cxn>
                <a:cxn ang="0">
                  <a:pos x="71" y="282"/>
                </a:cxn>
                <a:cxn ang="0">
                  <a:pos x="92" y="305"/>
                </a:cxn>
                <a:cxn ang="0">
                  <a:pos x="114" y="329"/>
                </a:cxn>
                <a:cxn ang="0">
                  <a:pos x="134" y="346"/>
                </a:cxn>
                <a:cxn ang="0">
                  <a:pos x="150" y="360"/>
                </a:cxn>
                <a:cxn ang="0">
                  <a:pos x="166" y="371"/>
                </a:cxn>
                <a:cxn ang="0">
                  <a:pos x="181" y="376"/>
                </a:cxn>
                <a:cxn ang="0">
                  <a:pos x="199" y="379"/>
                </a:cxn>
                <a:cxn ang="0">
                  <a:pos x="214" y="376"/>
                </a:cxn>
                <a:cxn ang="0">
                  <a:pos x="227" y="366"/>
                </a:cxn>
                <a:cxn ang="0">
                  <a:pos x="235" y="346"/>
                </a:cxn>
                <a:cxn ang="0">
                  <a:pos x="238" y="315"/>
                </a:cxn>
                <a:cxn ang="0">
                  <a:pos x="232" y="273"/>
                </a:cxn>
              </a:cxnLst>
              <a:rect l="0" t="0" r="r" b="b"/>
              <a:pathLst>
                <a:path w="238" h="379">
                  <a:moveTo>
                    <a:pt x="232" y="273"/>
                  </a:moveTo>
                  <a:lnTo>
                    <a:pt x="230" y="269"/>
                  </a:lnTo>
                  <a:lnTo>
                    <a:pt x="226" y="258"/>
                  </a:lnTo>
                  <a:lnTo>
                    <a:pt x="220" y="239"/>
                  </a:lnTo>
                  <a:lnTo>
                    <a:pt x="212" y="217"/>
                  </a:lnTo>
                  <a:lnTo>
                    <a:pt x="202" y="191"/>
                  </a:lnTo>
                  <a:lnTo>
                    <a:pt x="191" y="165"/>
                  </a:lnTo>
                  <a:lnTo>
                    <a:pt x="181" y="140"/>
                  </a:lnTo>
                  <a:lnTo>
                    <a:pt x="170" y="117"/>
                  </a:lnTo>
                  <a:lnTo>
                    <a:pt x="153" y="94"/>
                  </a:lnTo>
                  <a:lnTo>
                    <a:pt x="127" y="69"/>
                  </a:lnTo>
                  <a:lnTo>
                    <a:pt x="95" y="45"/>
                  </a:lnTo>
                  <a:lnTo>
                    <a:pt x="63" y="24"/>
                  </a:lnTo>
                  <a:lnTo>
                    <a:pt x="33" y="8"/>
                  </a:lnTo>
                  <a:lnTo>
                    <a:pt x="12" y="0"/>
                  </a:lnTo>
                  <a:lnTo>
                    <a:pt x="0" y="3"/>
                  </a:lnTo>
                  <a:lnTo>
                    <a:pt x="3" y="17"/>
                  </a:lnTo>
                  <a:lnTo>
                    <a:pt x="19" y="65"/>
                  </a:lnTo>
                  <a:lnTo>
                    <a:pt x="20" y="117"/>
                  </a:lnTo>
                  <a:lnTo>
                    <a:pt x="16" y="166"/>
                  </a:lnTo>
                  <a:lnTo>
                    <a:pt x="16" y="201"/>
                  </a:lnTo>
                  <a:lnTo>
                    <a:pt x="22" y="217"/>
                  </a:lnTo>
                  <a:lnTo>
                    <a:pt x="33" y="236"/>
                  </a:lnTo>
                  <a:lnTo>
                    <a:pt x="50" y="259"/>
                  </a:lnTo>
                  <a:lnTo>
                    <a:pt x="71" y="282"/>
                  </a:lnTo>
                  <a:lnTo>
                    <a:pt x="92" y="305"/>
                  </a:lnTo>
                  <a:lnTo>
                    <a:pt x="114" y="329"/>
                  </a:lnTo>
                  <a:lnTo>
                    <a:pt x="134" y="346"/>
                  </a:lnTo>
                  <a:lnTo>
                    <a:pt x="150" y="360"/>
                  </a:lnTo>
                  <a:lnTo>
                    <a:pt x="166" y="371"/>
                  </a:lnTo>
                  <a:lnTo>
                    <a:pt x="181" y="376"/>
                  </a:lnTo>
                  <a:lnTo>
                    <a:pt x="199" y="379"/>
                  </a:lnTo>
                  <a:lnTo>
                    <a:pt x="214" y="376"/>
                  </a:lnTo>
                  <a:lnTo>
                    <a:pt x="227" y="366"/>
                  </a:lnTo>
                  <a:lnTo>
                    <a:pt x="235" y="346"/>
                  </a:lnTo>
                  <a:lnTo>
                    <a:pt x="238" y="315"/>
                  </a:lnTo>
                  <a:lnTo>
                    <a:pt x="232" y="273"/>
                  </a:lnTo>
                  <a:close/>
                </a:path>
              </a:pathLst>
            </a:custGeom>
            <a:solidFill>
              <a:srgbClr val="CC91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71" name="Freeform 371"/>
            <p:cNvSpPr>
              <a:spLocks/>
            </p:cNvSpPr>
            <p:nvPr/>
          </p:nvSpPr>
          <p:spPr bwMode="auto">
            <a:xfrm>
              <a:off x="201" y="610"/>
              <a:ext cx="109" cy="179"/>
            </a:xfrm>
            <a:custGeom>
              <a:avLst/>
              <a:gdLst/>
              <a:ahLst/>
              <a:cxnLst>
                <a:cxn ang="0">
                  <a:pos x="214" y="258"/>
                </a:cxn>
                <a:cxn ang="0">
                  <a:pos x="213" y="253"/>
                </a:cxn>
                <a:cxn ang="0">
                  <a:pos x="208" y="242"/>
                </a:cxn>
                <a:cxn ang="0">
                  <a:pos x="202" y="224"/>
                </a:cxn>
                <a:cxn ang="0">
                  <a:pos x="195" y="204"/>
                </a:cxn>
                <a:cxn ang="0">
                  <a:pos x="187" y="181"/>
                </a:cxn>
                <a:cxn ang="0">
                  <a:pos x="177" y="156"/>
                </a:cxn>
                <a:cxn ang="0">
                  <a:pos x="167" y="132"/>
                </a:cxn>
                <a:cxn ang="0">
                  <a:pos x="156" y="110"/>
                </a:cxn>
                <a:cxn ang="0">
                  <a:pos x="141" y="88"/>
                </a:cxn>
                <a:cxn ang="0">
                  <a:pos x="118" y="65"/>
                </a:cxn>
                <a:cxn ang="0">
                  <a:pos x="89" y="42"/>
                </a:cxn>
                <a:cxn ang="0">
                  <a:pos x="59" y="21"/>
                </a:cxn>
                <a:cxn ang="0">
                  <a:pos x="31" y="7"/>
                </a:cxn>
                <a:cxn ang="0">
                  <a:pos x="10" y="0"/>
                </a:cxn>
                <a:cxn ang="0">
                  <a:pos x="0" y="1"/>
                </a:cxn>
                <a:cxn ang="0">
                  <a:pos x="2" y="16"/>
                </a:cxn>
                <a:cxn ang="0">
                  <a:pos x="17" y="61"/>
                </a:cxn>
                <a:cxn ang="0">
                  <a:pos x="18" y="111"/>
                </a:cxn>
                <a:cxn ang="0">
                  <a:pos x="14" y="156"/>
                </a:cxn>
                <a:cxn ang="0">
                  <a:pos x="14" y="189"/>
                </a:cxn>
                <a:cxn ang="0">
                  <a:pos x="20" y="204"/>
                </a:cxn>
                <a:cxn ang="0">
                  <a:pos x="30" y="223"/>
                </a:cxn>
                <a:cxn ang="0">
                  <a:pos x="46" y="245"/>
                </a:cxn>
                <a:cxn ang="0">
                  <a:pos x="64" y="266"/>
                </a:cxn>
                <a:cxn ang="0">
                  <a:pos x="84" y="289"/>
                </a:cxn>
                <a:cxn ang="0">
                  <a:pos x="105" y="310"/>
                </a:cxn>
                <a:cxn ang="0">
                  <a:pos x="123" y="327"/>
                </a:cxn>
                <a:cxn ang="0">
                  <a:pos x="138" y="340"/>
                </a:cxn>
                <a:cxn ang="0">
                  <a:pos x="152" y="350"/>
                </a:cxn>
                <a:cxn ang="0">
                  <a:pos x="168" y="356"/>
                </a:cxn>
                <a:cxn ang="0">
                  <a:pos x="184" y="359"/>
                </a:cxn>
                <a:cxn ang="0">
                  <a:pos x="198" y="356"/>
                </a:cxn>
                <a:cxn ang="0">
                  <a:pos x="210" y="346"/>
                </a:cxn>
                <a:cxn ang="0">
                  <a:pos x="217" y="327"/>
                </a:cxn>
                <a:cxn ang="0">
                  <a:pos x="218" y="298"/>
                </a:cxn>
                <a:cxn ang="0">
                  <a:pos x="214" y="258"/>
                </a:cxn>
              </a:cxnLst>
              <a:rect l="0" t="0" r="r" b="b"/>
              <a:pathLst>
                <a:path w="218" h="359">
                  <a:moveTo>
                    <a:pt x="214" y="258"/>
                  </a:moveTo>
                  <a:lnTo>
                    <a:pt x="213" y="253"/>
                  </a:lnTo>
                  <a:lnTo>
                    <a:pt x="208" y="242"/>
                  </a:lnTo>
                  <a:lnTo>
                    <a:pt x="202" y="224"/>
                  </a:lnTo>
                  <a:lnTo>
                    <a:pt x="195" y="204"/>
                  </a:lnTo>
                  <a:lnTo>
                    <a:pt x="187" y="181"/>
                  </a:lnTo>
                  <a:lnTo>
                    <a:pt x="177" y="156"/>
                  </a:lnTo>
                  <a:lnTo>
                    <a:pt x="167" y="132"/>
                  </a:lnTo>
                  <a:lnTo>
                    <a:pt x="156" y="110"/>
                  </a:lnTo>
                  <a:lnTo>
                    <a:pt x="141" y="88"/>
                  </a:lnTo>
                  <a:lnTo>
                    <a:pt x="118" y="65"/>
                  </a:lnTo>
                  <a:lnTo>
                    <a:pt x="89" y="42"/>
                  </a:lnTo>
                  <a:lnTo>
                    <a:pt x="59" y="21"/>
                  </a:lnTo>
                  <a:lnTo>
                    <a:pt x="31" y="7"/>
                  </a:lnTo>
                  <a:lnTo>
                    <a:pt x="10" y="0"/>
                  </a:lnTo>
                  <a:lnTo>
                    <a:pt x="0" y="1"/>
                  </a:lnTo>
                  <a:lnTo>
                    <a:pt x="2" y="16"/>
                  </a:lnTo>
                  <a:lnTo>
                    <a:pt x="17" y="61"/>
                  </a:lnTo>
                  <a:lnTo>
                    <a:pt x="18" y="111"/>
                  </a:lnTo>
                  <a:lnTo>
                    <a:pt x="14" y="156"/>
                  </a:lnTo>
                  <a:lnTo>
                    <a:pt x="14" y="189"/>
                  </a:lnTo>
                  <a:lnTo>
                    <a:pt x="20" y="204"/>
                  </a:lnTo>
                  <a:lnTo>
                    <a:pt x="30" y="223"/>
                  </a:lnTo>
                  <a:lnTo>
                    <a:pt x="46" y="245"/>
                  </a:lnTo>
                  <a:lnTo>
                    <a:pt x="64" y="266"/>
                  </a:lnTo>
                  <a:lnTo>
                    <a:pt x="84" y="289"/>
                  </a:lnTo>
                  <a:lnTo>
                    <a:pt x="105" y="310"/>
                  </a:lnTo>
                  <a:lnTo>
                    <a:pt x="123" y="327"/>
                  </a:lnTo>
                  <a:lnTo>
                    <a:pt x="138" y="340"/>
                  </a:lnTo>
                  <a:lnTo>
                    <a:pt x="152" y="350"/>
                  </a:lnTo>
                  <a:lnTo>
                    <a:pt x="168" y="356"/>
                  </a:lnTo>
                  <a:lnTo>
                    <a:pt x="184" y="359"/>
                  </a:lnTo>
                  <a:lnTo>
                    <a:pt x="198" y="356"/>
                  </a:lnTo>
                  <a:lnTo>
                    <a:pt x="210" y="346"/>
                  </a:lnTo>
                  <a:lnTo>
                    <a:pt x="217" y="327"/>
                  </a:lnTo>
                  <a:lnTo>
                    <a:pt x="218" y="298"/>
                  </a:lnTo>
                  <a:lnTo>
                    <a:pt x="214" y="258"/>
                  </a:lnTo>
                  <a:close/>
                </a:path>
              </a:pathLst>
            </a:custGeom>
            <a:solidFill>
              <a:srgbClr val="C17A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70" name="Freeform 370"/>
            <p:cNvSpPr>
              <a:spLocks/>
            </p:cNvSpPr>
            <p:nvPr/>
          </p:nvSpPr>
          <p:spPr bwMode="auto">
            <a:xfrm>
              <a:off x="207" y="616"/>
              <a:ext cx="100" cy="170"/>
            </a:xfrm>
            <a:custGeom>
              <a:avLst/>
              <a:gdLst/>
              <a:ahLst/>
              <a:cxnLst>
                <a:cxn ang="0">
                  <a:pos x="196" y="245"/>
                </a:cxn>
                <a:cxn ang="0">
                  <a:pos x="194" y="241"/>
                </a:cxn>
                <a:cxn ang="0">
                  <a:pos x="191" y="231"/>
                </a:cxn>
                <a:cxn ang="0">
                  <a:pos x="186" y="215"/>
                </a:cxn>
                <a:cxn ang="0">
                  <a:pos x="179" y="194"/>
                </a:cxn>
                <a:cxn ang="0">
                  <a:pos x="171" y="173"/>
                </a:cxn>
                <a:cxn ang="0">
                  <a:pos x="163" y="148"/>
                </a:cxn>
                <a:cxn ang="0">
                  <a:pos x="153" y="126"/>
                </a:cxn>
                <a:cxn ang="0">
                  <a:pos x="144" y="105"/>
                </a:cxn>
                <a:cxn ang="0">
                  <a:pos x="130" y="84"/>
                </a:cxn>
                <a:cxn ang="0">
                  <a:pos x="108" y="61"/>
                </a:cxn>
                <a:cxn ang="0">
                  <a:pos x="81" y="41"/>
                </a:cxn>
                <a:cxn ang="0">
                  <a:pos x="53" y="21"/>
                </a:cxn>
                <a:cxn ang="0">
                  <a:pos x="29" y="8"/>
                </a:cxn>
                <a:cxn ang="0">
                  <a:pos x="9" y="0"/>
                </a:cxn>
                <a:cxn ang="0">
                  <a:pos x="0" y="3"/>
                </a:cxn>
                <a:cxn ang="0">
                  <a:pos x="3" y="16"/>
                </a:cxn>
                <a:cxn ang="0">
                  <a:pos x="16" y="58"/>
                </a:cxn>
                <a:cxn ang="0">
                  <a:pos x="17" y="106"/>
                </a:cxn>
                <a:cxn ang="0">
                  <a:pos x="13" y="148"/>
                </a:cxn>
                <a:cxn ang="0">
                  <a:pos x="13" y="180"/>
                </a:cxn>
                <a:cxn ang="0">
                  <a:pos x="17" y="194"/>
                </a:cxn>
                <a:cxn ang="0">
                  <a:pos x="29" y="212"/>
                </a:cxn>
                <a:cxn ang="0">
                  <a:pos x="43" y="232"/>
                </a:cxn>
                <a:cxn ang="0">
                  <a:pos x="59" y="254"/>
                </a:cxn>
                <a:cxn ang="0">
                  <a:pos x="78" y="274"/>
                </a:cxn>
                <a:cxn ang="0">
                  <a:pos x="97" y="294"/>
                </a:cxn>
                <a:cxn ang="0">
                  <a:pos x="112" y="310"/>
                </a:cxn>
                <a:cxn ang="0">
                  <a:pos x="127" y="323"/>
                </a:cxn>
                <a:cxn ang="0">
                  <a:pos x="140" y="332"/>
                </a:cxn>
                <a:cxn ang="0">
                  <a:pos x="154" y="339"/>
                </a:cxn>
                <a:cxn ang="0">
                  <a:pos x="168" y="341"/>
                </a:cxn>
                <a:cxn ang="0">
                  <a:pos x="181" y="338"/>
                </a:cxn>
                <a:cxn ang="0">
                  <a:pos x="191" y="329"/>
                </a:cxn>
                <a:cxn ang="0">
                  <a:pos x="199" y="312"/>
                </a:cxn>
                <a:cxn ang="0">
                  <a:pos x="200" y="284"/>
                </a:cxn>
                <a:cxn ang="0">
                  <a:pos x="196" y="245"/>
                </a:cxn>
              </a:cxnLst>
              <a:rect l="0" t="0" r="r" b="b"/>
              <a:pathLst>
                <a:path w="200" h="341">
                  <a:moveTo>
                    <a:pt x="196" y="245"/>
                  </a:moveTo>
                  <a:lnTo>
                    <a:pt x="194" y="241"/>
                  </a:lnTo>
                  <a:lnTo>
                    <a:pt x="191" y="231"/>
                  </a:lnTo>
                  <a:lnTo>
                    <a:pt x="186" y="215"/>
                  </a:lnTo>
                  <a:lnTo>
                    <a:pt x="179" y="194"/>
                  </a:lnTo>
                  <a:lnTo>
                    <a:pt x="171" y="173"/>
                  </a:lnTo>
                  <a:lnTo>
                    <a:pt x="163" y="148"/>
                  </a:lnTo>
                  <a:lnTo>
                    <a:pt x="153" y="126"/>
                  </a:lnTo>
                  <a:lnTo>
                    <a:pt x="144" y="105"/>
                  </a:lnTo>
                  <a:lnTo>
                    <a:pt x="130" y="84"/>
                  </a:lnTo>
                  <a:lnTo>
                    <a:pt x="108" y="61"/>
                  </a:lnTo>
                  <a:lnTo>
                    <a:pt x="81" y="41"/>
                  </a:lnTo>
                  <a:lnTo>
                    <a:pt x="53" y="21"/>
                  </a:lnTo>
                  <a:lnTo>
                    <a:pt x="29" y="8"/>
                  </a:lnTo>
                  <a:lnTo>
                    <a:pt x="9" y="0"/>
                  </a:lnTo>
                  <a:lnTo>
                    <a:pt x="0" y="3"/>
                  </a:lnTo>
                  <a:lnTo>
                    <a:pt x="3" y="16"/>
                  </a:lnTo>
                  <a:lnTo>
                    <a:pt x="16" y="58"/>
                  </a:lnTo>
                  <a:lnTo>
                    <a:pt x="17" y="106"/>
                  </a:lnTo>
                  <a:lnTo>
                    <a:pt x="13" y="148"/>
                  </a:lnTo>
                  <a:lnTo>
                    <a:pt x="13" y="180"/>
                  </a:lnTo>
                  <a:lnTo>
                    <a:pt x="17" y="194"/>
                  </a:lnTo>
                  <a:lnTo>
                    <a:pt x="29" y="212"/>
                  </a:lnTo>
                  <a:lnTo>
                    <a:pt x="43" y="232"/>
                  </a:lnTo>
                  <a:lnTo>
                    <a:pt x="59" y="254"/>
                  </a:lnTo>
                  <a:lnTo>
                    <a:pt x="78" y="274"/>
                  </a:lnTo>
                  <a:lnTo>
                    <a:pt x="97" y="294"/>
                  </a:lnTo>
                  <a:lnTo>
                    <a:pt x="112" y="310"/>
                  </a:lnTo>
                  <a:lnTo>
                    <a:pt x="127" y="323"/>
                  </a:lnTo>
                  <a:lnTo>
                    <a:pt x="140" y="332"/>
                  </a:lnTo>
                  <a:lnTo>
                    <a:pt x="154" y="339"/>
                  </a:lnTo>
                  <a:lnTo>
                    <a:pt x="168" y="341"/>
                  </a:lnTo>
                  <a:lnTo>
                    <a:pt x="181" y="338"/>
                  </a:lnTo>
                  <a:lnTo>
                    <a:pt x="191" y="329"/>
                  </a:lnTo>
                  <a:lnTo>
                    <a:pt x="199" y="312"/>
                  </a:lnTo>
                  <a:lnTo>
                    <a:pt x="200" y="284"/>
                  </a:lnTo>
                  <a:lnTo>
                    <a:pt x="196" y="245"/>
                  </a:lnTo>
                  <a:close/>
                </a:path>
              </a:pathLst>
            </a:custGeom>
            <a:solidFill>
              <a:srgbClr val="B563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69" name="Freeform 369"/>
            <p:cNvSpPr>
              <a:spLocks/>
            </p:cNvSpPr>
            <p:nvPr/>
          </p:nvSpPr>
          <p:spPr bwMode="auto">
            <a:xfrm>
              <a:off x="585" y="686"/>
              <a:ext cx="184" cy="262"/>
            </a:xfrm>
            <a:custGeom>
              <a:avLst/>
              <a:gdLst/>
              <a:ahLst/>
              <a:cxnLst>
                <a:cxn ang="0">
                  <a:pos x="367" y="403"/>
                </a:cxn>
                <a:cxn ang="0">
                  <a:pos x="366" y="397"/>
                </a:cxn>
                <a:cxn ang="0">
                  <a:pos x="360" y="381"/>
                </a:cxn>
                <a:cxn ang="0">
                  <a:pos x="353" y="356"/>
                </a:cxn>
                <a:cxn ang="0">
                  <a:pos x="343" y="327"/>
                </a:cxn>
                <a:cxn ang="0">
                  <a:pos x="331" y="294"/>
                </a:cxn>
                <a:cxn ang="0">
                  <a:pos x="317" y="258"/>
                </a:cxn>
                <a:cxn ang="0">
                  <a:pos x="302" y="224"/>
                </a:cxn>
                <a:cxn ang="0">
                  <a:pos x="288" y="192"/>
                </a:cxn>
                <a:cxn ang="0">
                  <a:pos x="278" y="177"/>
                </a:cxn>
                <a:cxn ang="0">
                  <a:pos x="264" y="159"/>
                </a:cxn>
                <a:cxn ang="0">
                  <a:pos x="245" y="140"/>
                </a:cxn>
                <a:cxn ang="0">
                  <a:pos x="222" y="122"/>
                </a:cxn>
                <a:cxn ang="0">
                  <a:pos x="197" y="101"/>
                </a:cxn>
                <a:cxn ang="0">
                  <a:pos x="171" y="82"/>
                </a:cxn>
                <a:cxn ang="0">
                  <a:pos x="146" y="64"/>
                </a:cxn>
                <a:cxn ang="0">
                  <a:pos x="120" y="48"/>
                </a:cxn>
                <a:cxn ang="0">
                  <a:pos x="94" y="32"/>
                </a:cxn>
                <a:cxn ang="0">
                  <a:pos x="69" y="19"/>
                </a:cxn>
                <a:cxn ang="0">
                  <a:pos x="49" y="10"/>
                </a:cxn>
                <a:cxn ang="0">
                  <a:pos x="32" y="3"/>
                </a:cxn>
                <a:cxn ang="0">
                  <a:pos x="19" y="0"/>
                </a:cxn>
                <a:cxn ang="0">
                  <a:pos x="12" y="3"/>
                </a:cxn>
                <a:cxn ang="0">
                  <a:pos x="9" y="10"/>
                </a:cxn>
                <a:cxn ang="0">
                  <a:pos x="15" y="22"/>
                </a:cxn>
                <a:cxn ang="0">
                  <a:pos x="27" y="53"/>
                </a:cxn>
                <a:cxn ang="0">
                  <a:pos x="33" y="85"/>
                </a:cxn>
                <a:cxn ang="0">
                  <a:pos x="30" y="119"/>
                </a:cxn>
                <a:cxn ang="0">
                  <a:pos x="25" y="152"/>
                </a:cxn>
                <a:cxn ang="0">
                  <a:pos x="16" y="182"/>
                </a:cxn>
                <a:cxn ang="0">
                  <a:pos x="9" y="210"/>
                </a:cxn>
                <a:cxn ang="0">
                  <a:pos x="2" y="233"/>
                </a:cxn>
                <a:cxn ang="0">
                  <a:pos x="0" y="252"/>
                </a:cxn>
                <a:cxn ang="0">
                  <a:pos x="7" y="272"/>
                </a:cxn>
                <a:cxn ang="0">
                  <a:pos x="25" y="301"/>
                </a:cxn>
                <a:cxn ang="0">
                  <a:pos x="51" y="333"/>
                </a:cxn>
                <a:cxn ang="0">
                  <a:pos x="82" y="369"/>
                </a:cxn>
                <a:cxn ang="0">
                  <a:pos x="115" y="404"/>
                </a:cxn>
                <a:cxn ang="0">
                  <a:pos x="150" y="437"/>
                </a:cxn>
                <a:cxn ang="0">
                  <a:pos x="180" y="465"/>
                </a:cxn>
                <a:cxn ang="0">
                  <a:pos x="206" y="487"/>
                </a:cxn>
                <a:cxn ang="0">
                  <a:pos x="230" y="502"/>
                </a:cxn>
                <a:cxn ang="0">
                  <a:pos x="259" y="516"/>
                </a:cxn>
                <a:cxn ang="0">
                  <a:pos x="289" y="524"/>
                </a:cxn>
                <a:cxn ang="0">
                  <a:pos x="317" y="524"/>
                </a:cxn>
                <a:cxn ang="0">
                  <a:pos x="341" y="516"/>
                </a:cxn>
                <a:cxn ang="0">
                  <a:pos x="359" y="492"/>
                </a:cxn>
                <a:cxn ang="0">
                  <a:pos x="369" y="456"/>
                </a:cxn>
                <a:cxn ang="0">
                  <a:pos x="367" y="403"/>
                </a:cxn>
              </a:cxnLst>
              <a:rect l="0" t="0" r="r" b="b"/>
              <a:pathLst>
                <a:path w="369" h="524">
                  <a:moveTo>
                    <a:pt x="367" y="403"/>
                  </a:moveTo>
                  <a:lnTo>
                    <a:pt x="366" y="397"/>
                  </a:lnTo>
                  <a:lnTo>
                    <a:pt x="360" y="381"/>
                  </a:lnTo>
                  <a:lnTo>
                    <a:pt x="353" y="356"/>
                  </a:lnTo>
                  <a:lnTo>
                    <a:pt x="343" y="327"/>
                  </a:lnTo>
                  <a:lnTo>
                    <a:pt x="331" y="294"/>
                  </a:lnTo>
                  <a:lnTo>
                    <a:pt x="317" y="258"/>
                  </a:lnTo>
                  <a:lnTo>
                    <a:pt x="302" y="224"/>
                  </a:lnTo>
                  <a:lnTo>
                    <a:pt x="288" y="192"/>
                  </a:lnTo>
                  <a:lnTo>
                    <a:pt x="278" y="177"/>
                  </a:lnTo>
                  <a:lnTo>
                    <a:pt x="264" y="159"/>
                  </a:lnTo>
                  <a:lnTo>
                    <a:pt x="245" y="140"/>
                  </a:lnTo>
                  <a:lnTo>
                    <a:pt x="222" y="122"/>
                  </a:lnTo>
                  <a:lnTo>
                    <a:pt x="197" y="101"/>
                  </a:lnTo>
                  <a:lnTo>
                    <a:pt x="171" y="82"/>
                  </a:lnTo>
                  <a:lnTo>
                    <a:pt x="146" y="64"/>
                  </a:lnTo>
                  <a:lnTo>
                    <a:pt x="120" y="48"/>
                  </a:lnTo>
                  <a:lnTo>
                    <a:pt x="94" y="32"/>
                  </a:lnTo>
                  <a:lnTo>
                    <a:pt x="69" y="19"/>
                  </a:lnTo>
                  <a:lnTo>
                    <a:pt x="49" y="10"/>
                  </a:lnTo>
                  <a:lnTo>
                    <a:pt x="32" y="3"/>
                  </a:lnTo>
                  <a:lnTo>
                    <a:pt x="19" y="0"/>
                  </a:lnTo>
                  <a:lnTo>
                    <a:pt x="12" y="3"/>
                  </a:lnTo>
                  <a:lnTo>
                    <a:pt x="9" y="10"/>
                  </a:lnTo>
                  <a:lnTo>
                    <a:pt x="15" y="22"/>
                  </a:lnTo>
                  <a:lnTo>
                    <a:pt x="27" y="53"/>
                  </a:lnTo>
                  <a:lnTo>
                    <a:pt x="33" y="85"/>
                  </a:lnTo>
                  <a:lnTo>
                    <a:pt x="30" y="119"/>
                  </a:lnTo>
                  <a:lnTo>
                    <a:pt x="25" y="152"/>
                  </a:lnTo>
                  <a:lnTo>
                    <a:pt x="16" y="182"/>
                  </a:lnTo>
                  <a:lnTo>
                    <a:pt x="9" y="210"/>
                  </a:lnTo>
                  <a:lnTo>
                    <a:pt x="2" y="233"/>
                  </a:lnTo>
                  <a:lnTo>
                    <a:pt x="0" y="252"/>
                  </a:lnTo>
                  <a:lnTo>
                    <a:pt x="7" y="272"/>
                  </a:lnTo>
                  <a:lnTo>
                    <a:pt x="25" y="301"/>
                  </a:lnTo>
                  <a:lnTo>
                    <a:pt x="51" y="333"/>
                  </a:lnTo>
                  <a:lnTo>
                    <a:pt x="82" y="369"/>
                  </a:lnTo>
                  <a:lnTo>
                    <a:pt x="115" y="404"/>
                  </a:lnTo>
                  <a:lnTo>
                    <a:pt x="150" y="437"/>
                  </a:lnTo>
                  <a:lnTo>
                    <a:pt x="180" y="465"/>
                  </a:lnTo>
                  <a:lnTo>
                    <a:pt x="206" y="487"/>
                  </a:lnTo>
                  <a:lnTo>
                    <a:pt x="230" y="502"/>
                  </a:lnTo>
                  <a:lnTo>
                    <a:pt x="259" y="516"/>
                  </a:lnTo>
                  <a:lnTo>
                    <a:pt x="289" y="524"/>
                  </a:lnTo>
                  <a:lnTo>
                    <a:pt x="317" y="524"/>
                  </a:lnTo>
                  <a:lnTo>
                    <a:pt x="341" y="516"/>
                  </a:lnTo>
                  <a:lnTo>
                    <a:pt x="359" y="492"/>
                  </a:lnTo>
                  <a:lnTo>
                    <a:pt x="369" y="456"/>
                  </a:lnTo>
                  <a:lnTo>
                    <a:pt x="367" y="4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68" name="Freeform 368"/>
            <p:cNvSpPr>
              <a:spLocks/>
            </p:cNvSpPr>
            <p:nvPr/>
          </p:nvSpPr>
          <p:spPr bwMode="auto">
            <a:xfrm>
              <a:off x="592" y="693"/>
              <a:ext cx="173" cy="251"/>
            </a:xfrm>
            <a:custGeom>
              <a:avLst/>
              <a:gdLst/>
              <a:ahLst/>
              <a:cxnLst>
                <a:cxn ang="0">
                  <a:pos x="0" y="242"/>
                </a:cxn>
                <a:cxn ang="0">
                  <a:pos x="7" y="261"/>
                </a:cxn>
                <a:cxn ang="0">
                  <a:pos x="23" y="289"/>
                </a:cxn>
                <a:cxn ang="0">
                  <a:pos x="48" y="319"/>
                </a:cxn>
                <a:cxn ang="0">
                  <a:pos x="78" y="354"/>
                </a:cxn>
                <a:cxn ang="0">
                  <a:pos x="109" y="387"/>
                </a:cxn>
                <a:cxn ang="0">
                  <a:pos x="141" y="419"/>
                </a:cxn>
                <a:cxn ang="0">
                  <a:pos x="170" y="446"/>
                </a:cxn>
                <a:cxn ang="0">
                  <a:pos x="194" y="467"/>
                </a:cxn>
                <a:cxn ang="0">
                  <a:pos x="217" y="483"/>
                </a:cxn>
                <a:cxn ang="0">
                  <a:pos x="245" y="496"/>
                </a:cxn>
                <a:cxn ang="0">
                  <a:pos x="272" y="503"/>
                </a:cxn>
                <a:cxn ang="0">
                  <a:pos x="298" y="503"/>
                </a:cxn>
                <a:cxn ang="0">
                  <a:pos x="321" y="493"/>
                </a:cxn>
                <a:cxn ang="0">
                  <a:pos x="338" y="473"/>
                </a:cxn>
                <a:cxn ang="0">
                  <a:pos x="347" y="438"/>
                </a:cxn>
                <a:cxn ang="0">
                  <a:pos x="347" y="386"/>
                </a:cxn>
                <a:cxn ang="0">
                  <a:pos x="346" y="380"/>
                </a:cxn>
                <a:cxn ang="0">
                  <a:pos x="341" y="364"/>
                </a:cxn>
                <a:cxn ang="0">
                  <a:pos x="333" y="341"/>
                </a:cxn>
                <a:cxn ang="0">
                  <a:pos x="324" y="313"/>
                </a:cxn>
                <a:cxn ang="0">
                  <a:pos x="312" y="280"/>
                </a:cxn>
                <a:cxn ang="0">
                  <a:pos x="299" y="247"/>
                </a:cxn>
                <a:cxn ang="0">
                  <a:pos x="287" y="215"/>
                </a:cxn>
                <a:cxn ang="0">
                  <a:pos x="272" y="184"/>
                </a:cxn>
                <a:cxn ang="0">
                  <a:pos x="263" y="170"/>
                </a:cxn>
                <a:cxn ang="0">
                  <a:pos x="249" y="152"/>
                </a:cxn>
                <a:cxn ang="0">
                  <a:pos x="232" y="135"/>
                </a:cxn>
                <a:cxn ang="0">
                  <a:pos x="210" y="116"/>
                </a:cxn>
                <a:cxn ang="0">
                  <a:pos x="187" y="97"/>
                </a:cxn>
                <a:cxn ang="0">
                  <a:pos x="163" y="79"/>
                </a:cxn>
                <a:cxn ang="0">
                  <a:pos x="138" y="61"/>
                </a:cxn>
                <a:cxn ang="0">
                  <a:pos x="114" y="45"/>
                </a:cxn>
                <a:cxn ang="0">
                  <a:pos x="89" y="31"/>
                </a:cxn>
                <a:cxn ang="0">
                  <a:pos x="66" y="18"/>
                </a:cxn>
                <a:cxn ang="0">
                  <a:pos x="48" y="9"/>
                </a:cxn>
                <a:cxn ang="0">
                  <a:pos x="30" y="3"/>
                </a:cxn>
                <a:cxn ang="0">
                  <a:pos x="19" y="0"/>
                </a:cxn>
                <a:cxn ang="0">
                  <a:pos x="12" y="2"/>
                </a:cxn>
                <a:cxn ang="0">
                  <a:pos x="10" y="9"/>
                </a:cxn>
                <a:cxn ang="0">
                  <a:pos x="14" y="21"/>
                </a:cxn>
                <a:cxn ang="0">
                  <a:pos x="26" y="51"/>
                </a:cxn>
                <a:cxn ang="0">
                  <a:pos x="30" y="83"/>
                </a:cxn>
                <a:cxn ang="0">
                  <a:pos x="29" y="113"/>
                </a:cxn>
                <a:cxn ang="0">
                  <a:pos x="23" y="145"/>
                </a:cxn>
                <a:cxn ang="0">
                  <a:pos x="16" y="174"/>
                </a:cxn>
                <a:cxn ang="0">
                  <a:pos x="9" y="200"/>
                </a:cxn>
                <a:cxn ang="0">
                  <a:pos x="2" y="223"/>
                </a:cxn>
                <a:cxn ang="0">
                  <a:pos x="0" y="242"/>
                </a:cxn>
              </a:cxnLst>
              <a:rect l="0" t="0" r="r" b="b"/>
              <a:pathLst>
                <a:path w="347" h="503">
                  <a:moveTo>
                    <a:pt x="0" y="242"/>
                  </a:moveTo>
                  <a:lnTo>
                    <a:pt x="7" y="261"/>
                  </a:lnTo>
                  <a:lnTo>
                    <a:pt x="23" y="289"/>
                  </a:lnTo>
                  <a:lnTo>
                    <a:pt x="48" y="319"/>
                  </a:lnTo>
                  <a:lnTo>
                    <a:pt x="78" y="354"/>
                  </a:lnTo>
                  <a:lnTo>
                    <a:pt x="109" y="387"/>
                  </a:lnTo>
                  <a:lnTo>
                    <a:pt x="141" y="419"/>
                  </a:lnTo>
                  <a:lnTo>
                    <a:pt x="170" y="446"/>
                  </a:lnTo>
                  <a:lnTo>
                    <a:pt x="194" y="467"/>
                  </a:lnTo>
                  <a:lnTo>
                    <a:pt x="217" y="483"/>
                  </a:lnTo>
                  <a:lnTo>
                    <a:pt x="245" y="496"/>
                  </a:lnTo>
                  <a:lnTo>
                    <a:pt x="272" y="503"/>
                  </a:lnTo>
                  <a:lnTo>
                    <a:pt x="298" y="503"/>
                  </a:lnTo>
                  <a:lnTo>
                    <a:pt x="321" y="493"/>
                  </a:lnTo>
                  <a:lnTo>
                    <a:pt x="338" y="473"/>
                  </a:lnTo>
                  <a:lnTo>
                    <a:pt x="347" y="438"/>
                  </a:lnTo>
                  <a:lnTo>
                    <a:pt x="347" y="386"/>
                  </a:lnTo>
                  <a:lnTo>
                    <a:pt x="346" y="380"/>
                  </a:lnTo>
                  <a:lnTo>
                    <a:pt x="341" y="364"/>
                  </a:lnTo>
                  <a:lnTo>
                    <a:pt x="333" y="341"/>
                  </a:lnTo>
                  <a:lnTo>
                    <a:pt x="324" y="313"/>
                  </a:lnTo>
                  <a:lnTo>
                    <a:pt x="312" y="280"/>
                  </a:lnTo>
                  <a:lnTo>
                    <a:pt x="299" y="247"/>
                  </a:lnTo>
                  <a:lnTo>
                    <a:pt x="287" y="215"/>
                  </a:lnTo>
                  <a:lnTo>
                    <a:pt x="272" y="184"/>
                  </a:lnTo>
                  <a:lnTo>
                    <a:pt x="263" y="170"/>
                  </a:lnTo>
                  <a:lnTo>
                    <a:pt x="249" y="152"/>
                  </a:lnTo>
                  <a:lnTo>
                    <a:pt x="232" y="135"/>
                  </a:lnTo>
                  <a:lnTo>
                    <a:pt x="210" y="116"/>
                  </a:lnTo>
                  <a:lnTo>
                    <a:pt x="187" y="97"/>
                  </a:lnTo>
                  <a:lnTo>
                    <a:pt x="163" y="79"/>
                  </a:lnTo>
                  <a:lnTo>
                    <a:pt x="138" y="61"/>
                  </a:lnTo>
                  <a:lnTo>
                    <a:pt x="114" y="45"/>
                  </a:lnTo>
                  <a:lnTo>
                    <a:pt x="89" y="31"/>
                  </a:lnTo>
                  <a:lnTo>
                    <a:pt x="66" y="18"/>
                  </a:lnTo>
                  <a:lnTo>
                    <a:pt x="48" y="9"/>
                  </a:lnTo>
                  <a:lnTo>
                    <a:pt x="30" y="3"/>
                  </a:lnTo>
                  <a:lnTo>
                    <a:pt x="19" y="0"/>
                  </a:lnTo>
                  <a:lnTo>
                    <a:pt x="12" y="2"/>
                  </a:lnTo>
                  <a:lnTo>
                    <a:pt x="10" y="9"/>
                  </a:lnTo>
                  <a:lnTo>
                    <a:pt x="14" y="21"/>
                  </a:lnTo>
                  <a:lnTo>
                    <a:pt x="26" y="51"/>
                  </a:lnTo>
                  <a:lnTo>
                    <a:pt x="30" y="83"/>
                  </a:lnTo>
                  <a:lnTo>
                    <a:pt x="29" y="113"/>
                  </a:lnTo>
                  <a:lnTo>
                    <a:pt x="23" y="145"/>
                  </a:lnTo>
                  <a:lnTo>
                    <a:pt x="16" y="174"/>
                  </a:lnTo>
                  <a:lnTo>
                    <a:pt x="9" y="200"/>
                  </a:lnTo>
                  <a:lnTo>
                    <a:pt x="2" y="223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F4E8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67" name="Freeform 367"/>
            <p:cNvSpPr>
              <a:spLocks/>
            </p:cNvSpPr>
            <p:nvPr/>
          </p:nvSpPr>
          <p:spPr bwMode="auto">
            <a:xfrm>
              <a:off x="598" y="700"/>
              <a:ext cx="163" cy="240"/>
            </a:xfrm>
            <a:custGeom>
              <a:avLst/>
              <a:gdLst/>
              <a:ahLst/>
              <a:cxnLst>
                <a:cxn ang="0">
                  <a:pos x="0" y="232"/>
                </a:cxn>
                <a:cxn ang="0">
                  <a:pos x="6" y="250"/>
                </a:cxn>
                <a:cxn ang="0">
                  <a:pos x="22" y="275"/>
                </a:cxn>
                <a:cxn ang="0">
                  <a:pos x="45" y="305"/>
                </a:cxn>
                <a:cxn ang="0">
                  <a:pos x="72" y="337"/>
                </a:cxn>
                <a:cxn ang="0">
                  <a:pos x="102" y="369"/>
                </a:cxn>
                <a:cxn ang="0">
                  <a:pos x="132" y="400"/>
                </a:cxn>
                <a:cxn ang="0">
                  <a:pos x="160" y="426"/>
                </a:cxn>
                <a:cxn ang="0">
                  <a:pos x="183" y="445"/>
                </a:cxn>
                <a:cxn ang="0">
                  <a:pos x="204" y="459"/>
                </a:cxn>
                <a:cxn ang="0">
                  <a:pos x="229" y="472"/>
                </a:cxn>
                <a:cxn ang="0">
                  <a:pos x="255" y="479"/>
                </a:cxn>
                <a:cxn ang="0">
                  <a:pos x="281" y="479"/>
                </a:cxn>
                <a:cxn ang="0">
                  <a:pos x="302" y="471"/>
                </a:cxn>
                <a:cxn ang="0">
                  <a:pos x="318" y="450"/>
                </a:cxn>
                <a:cxn ang="0">
                  <a:pos x="327" y="417"/>
                </a:cxn>
                <a:cxn ang="0">
                  <a:pos x="327" y="366"/>
                </a:cxn>
                <a:cxn ang="0">
                  <a:pos x="325" y="360"/>
                </a:cxn>
                <a:cxn ang="0">
                  <a:pos x="321" y="346"/>
                </a:cxn>
                <a:cxn ang="0">
                  <a:pos x="314" y="324"/>
                </a:cxn>
                <a:cxn ang="0">
                  <a:pos x="305" y="297"/>
                </a:cxn>
                <a:cxn ang="0">
                  <a:pos x="294" y="266"/>
                </a:cxn>
                <a:cxn ang="0">
                  <a:pos x="282" y="234"/>
                </a:cxn>
                <a:cxn ang="0">
                  <a:pos x="269" y="204"/>
                </a:cxn>
                <a:cxn ang="0">
                  <a:pos x="256" y="175"/>
                </a:cxn>
                <a:cxn ang="0">
                  <a:pos x="248" y="161"/>
                </a:cxn>
                <a:cxn ang="0">
                  <a:pos x="235" y="145"/>
                </a:cxn>
                <a:cxn ang="0">
                  <a:pos x="217" y="127"/>
                </a:cxn>
                <a:cxn ang="0">
                  <a:pos x="197" y="110"/>
                </a:cxn>
                <a:cxn ang="0">
                  <a:pos x="176" y="93"/>
                </a:cxn>
                <a:cxn ang="0">
                  <a:pos x="153" y="74"/>
                </a:cxn>
                <a:cxn ang="0">
                  <a:pos x="130" y="58"/>
                </a:cxn>
                <a:cxn ang="0">
                  <a:pos x="107" y="42"/>
                </a:cxn>
                <a:cxn ang="0">
                  <a:pos x="84" y="29"/>
                </a:cxn>
                <a:cxn ang="0">
                  <a:pos x="63" y="17"/>
                </a:cxn>
                <a:cxn ang="0">
                  <a:pos x="45" y="7"/>
                </a:cxn>
                <a:cxn ang="0">
                  <a:pos x="29" y="1"/>
                </a:cxn>
                <a:cxn ang="0">
                  <a:pos x="17" y="0"/>
                </a:cxn>
                <a:cxn ang="0">
                  <a:pos x="12" y="1"/>
                </a:cxn>
                <a:cxn ang="0">
                  <a:pos x="10" y="7"/>
                </a:cxn>
                <a:cxn ang="0">
                  <a:pos x="14" y="19"/>
                </a:cxn>
                <a:cxn ang="0">
                  <a:pos x="26" y="48"/>
                </a:cxn>
                <a:cxn ang="0">
                  <a:pos x="30" y="78"/>
                </a:cxn>
                <a:cxn ang="0">
                  <a:pos x="27" y="108"/>
                </a:cxn>
                <a:cxn ang="0">
                  <a:pos x="23" y="137"/>
                </a:cxn>
                <a:cxn ang="0">
                  <a:pos x="14" y="166"/>
                </a:cxn>
                <a:cxn ang="0">
                  <a:pos x="7" y="192"/>
                </a:cxn>
                <a:cxn ang="0">
                  <a:pos x="1" y="214"/>
                </a:cxn>
                <a:cxn ang="0">
                  <a:pos x="0" y="232"/>
                </a:cxn>
              </a:cxnLst>
              <a:rect l="0" t="0" r="r" b="b"/>
              <a:pathLst>
                <a:path w="327" h="479">
                  <a:moveTo>
                    <a:pt x="0" y="232"/>
                  </a:moveTo>
                  <a:lnTo>
                    <a:pt x="6" y="250"/>
                  </a:lnTo>
                  <a:lnTo>
                    <a:pt x="22" y="275"/>
                  </a:lnTo>
                  <a:lnTo>
                    <a:pt x="45" y="305"/>
                  </a:lnTo>
                  <a:lnTo>
                    <a:pt x="72" y="337"/>
                  </a:lnTo>
                  <a:lnTo>
                    <a:pt x="102" y="369"/>
                  </a:lnTo>
                  <a:lnTo>
                    <a:pt x="132" y="400"/>
                  </a:lnTo>
                  <a:lnTo>
                    <a:pt x="160" y="426"/>
                  </a:lnTo>
                  <a:lnTo>
                    <a:pt x="183" y="445"/>
                  </a:lnTo>
                  <a:lnTo>
                    <a:pt x="204" y="459"/>
                  </a:lnTo>
                  <a:lnTo>
                    <a:pt x="229" y="472"/>
                  </a:lnTo>
                  <a:lnTo>
                    <a:pt x="255" y="479"/>
                  </a:lnTo>
                  <a:lnTo>
                    <a:pt x="281" y="479"/>
                  </a:lnTo>
                  <a:lnTo>
                    <a:pt x="302" y="471"/>
                  </a:lnTo>
                  <a:lnTo>
                    <a:pt x="318" y="450"/>
                  </a:lnTo>
                  <a:lnTo>
                    <a:pt x="327" y="417"/>
                  </a:lnTo>
                  <a:lnTo>
                    <a:pt x="327" y="366"/>
                  </a:lnTo>
                  <a:lnTo>
                    <a:pt x="325" y="360"/>
                  </a:lnTo>
                  <a:lnTo>
                    <a:pt x="321" y="346"/>
                  </a:lnTo>
                  <a:lnTo>
                    <a:pt x="314" y="324"/>
                  </a:lnTo>
                  <a:lnTo>
                    <a:pt x="305" y="297"/>
                  </a:lnTo>
                  <a:lnTo>
                    <a:pt x="294" y="266"/>
                  </a:lnTo>
                  <a:lnTo>
                    <a:pt x="282" y="234"/>
                  </a:lnTo>
                  <a:lnTo>
                    <a:pt x="269" y="204"/>
                  </a:lnTo>
                  <a:lnTo>
                    <a:pt x="256" y="175"/>
                  </a:lnTo>
                  <a:lnTo>
                    <a:pt x="248" y="161"/>
                  </a:lnTo>
                  <a:lnTo>
                    <a:pt x="235" y="145"/>
                  </a:lnTo>
                  <a:lnTo>
                    <a:pt x="217" y="127"/>
                  </a:lnTo>
                  <a:lnTo>
                    <a:pt x="197" y="110"/>
                  </a:lnTo>
                  <a:lnTo>
                    <a:pt x="176" y="93"/>
                  </a:lnTo>
                  <a:lnTo>
                    <a:pt x="153" y="74"/>
                  </a:lnTo>
                  <a:lnTo>
                    <a:pt x="130" y="58"/>
                  </a:lnTo>
                  <a:lnTo>
                    <a:pt x="107" y="42"/>
                  </a:lnTo>
                  <a:lnTo>
                    <a:pt x="84" y="29"/>
                  </a:lnTo>
                  <a:lnTo>
                    <a:pt x="63" y="17"/>
                  </a:lnTo>
                  <a:lnTo>
                    <a:pt x="45" y="7"/>
                  </a:lnTo>
                  <a:lnTo>
                    <a:pt x="29" y="1"/>
                  </a:lnTo>
                  <a:lnTo>
                    <a:pt x="17" y="0"/>
                  </a:lnTo>
                  <a:lnTo>
                    <a:pt x="12" y="1"/>
                  </a:lnTo>
                  <a:lnTo>
                    <a:pt x="10" y="7"/>
                  </a:lnTo>
                  <a:lnTo>
                    <a:pt x="14" y="19"/>
                  </a:lnTo>
                  <a:lnTo>
                    <a:pt x="26" y="48"/>
                  </a:lnTo>
                  <a:lnTo>
                    <a:pt x="30" y="78"/>
                  </a:lnTo>
                  <a:lnTo>
                    <a:pt x="27" y="108"/>
                  </a:lnTo>
                  <a:lnTo>
                    <a:pt x="23" y="137"/>
                  </a:lnTo>
                  <a:lnTo>
                    <a:pt x="14" y="166"/>
                  </a:lnTo>
                  <a:lnTo>
                    <a:pt x="7" y="192"/>
                  </a:lnTo>
                  <a:lnTo>
                    <a:pt x="1" y="214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EAD3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66" name="Freeform 366"/>
            <p:cNvSpPr>
              <a:spLocks/>
            </p:cNvSpPr>
            <p:nvPr/>
          </p:nvSpPr>
          <p:spPr bwMode="auto">
            <a:xfrm>
              <a:off x="604" y="707"/>
              <a:ext cx="154" cy="230"/>
            </a:xfrm>
            <a:custGeom>
              <a:avLst/>
              <a:gdLst/>
              <a:ahLst/>
              <a:cxnLst>
                <a:cxn ang="0">
                  <a:pos x="0" y="221"/>
                </a:cxn>
                <a:cxn ang="0">
                  <a:pos x="6" y="239"/>
                </a:cxn>
                <a:cxn ang="0">
                  <a:pos x="20" y="263"/>
                </a:cxn>
                <a:cxn ang="0">
                  <a:pos x="42" y="292"/>
                </a:cxn>
                <a:cxn ang="0">
                  <a:pos x="68" y="323"/>
                </a:cxn>
                <a:cxn ang="0">
                  <a:pos x="95" y="353"/>
                </a:cxn>
                <a:cxn ang="0">
                  <a:pos x="122" y="382"/>
                </a:cxn>
                <a:cxn ang="0">
                  <a:pos x="148" y="407"/>
                </a:cxn>
                <a:cxn ang="0">
                  <a:pos x="170" y="426"/>
                </a:cxn>
                <a:cxn ang="0">
                  <a:pos x="191" y="440"/>
                </a:cxn>
                <a:cxn ang="0">
                  <a:pos x="214" y="452"/>
                </a:cxn>
                <a:cxn ang="0">
                  <a:pos x="239" y="459"/>
                </a:cxn>
                <a:cxn ang="0">
                  <a:pos x="262" y="459"/>
                </a:cxn>
                <a:cxn ang="0">
                  <a:pos x="284" y="450"/>
                </a:cxn>
                <a:cxn ang="0">
                  <a:pos x="298" y="430"/>
                </a:cxn>
                <a:cxn ang="0">
                  <a:pos x="307" y="398"/>
                </a:cxn>
                <a:cxn ang="0">
                  <a:pos x="307" y="350"/>
                </a:cxn>
                <a:cxn ang="0">
                  <a:pos x="305" y="346"/>
                </a:cxn>
                <a:cxn ang="0">
                  <a:pos x="301" y="332"/>
                </a:cxn>
                <a:cxn ang="0">
                  <a:pos x="295" y="311"/>
                </a:cxn>
                <a:cxn ang="0">
                  <a:pos x="286" y="285"/>
                </a:cxn>
                <a:cxn ang="0">
                  <a:pos x="276" y="256"/>
                </a:cxn>
                <a:cxn ang="0">
                  <a:pos x="265" y="226"/>
                </a:cxn>
                <a:cxn ang="0">
                  <a:pos x="253" y="195"/>
                </a:cxn>
                <a:cxn ang="0">
                  <a:pos x="240" y="168"/>
                </a:cxn>
                <a:cxn ang="0">
                  <a:pos x="232" y="155"/>
                </a:cxn>
                <a:cxn ang="0">
                  <a:pos x="220" y="139"/>
                </a:cxn>
                <a:cxn ang="0">
                  <a:pos x="204" y="123"/>
                </a:cxn>
                <a:cxn ang="0">
                  <a:pos x="186" y="106"/>
                </a:cxn>
                <a:cxn ang="0">
                  <a:pos x="166" y="88"/>
                </a:cxn>
                <a:cxn ang="0">
                  <a:pos x="144" y="72"/>
                </a:cxn>
                <a:cxn ang="0">
                  <a:pos x="122" y="56"/>
                </a:cxn>
                <a:cxn ang="0">
                  <a:pos x="101" y="40"/>
                </a:cxn>
                <a:cxn ang="0">
                  <a:pos x="79" y="27"/>
                </a:cxn>
                <a:cxn ang="0">
                  <a:pos x="60" y="17"/>
                </a:cxn>
                <a:cxn ang="0">
                  <a:pos x="43" y="9"/>
                </a:cxn>
                <a:cxn ang="0">
                  <a:pos x="29" y="3"/>
                </a:cxn>
                <a:cxn ang="0">
                  <a:pos x="17" y="0"/>
                </a:cxn>
                <a:cxn ang="0">
                  <a:pos x="12" y="1"/>
                </a:cxn>
                <a:cxn ang="0">
                  <a:pos x="10" y="9"/>
                </a:cxn>
                <a:cxn ang="0">
                  <a:pos x="14" y="19"/>
                </a:cxn>
                <a:cxn ang="0">
                  <a:pos x="24" y="46"/>
                </a:cxn>
                <a:cxn ang="0">
                  <a:pos x="29" y="75"/>
                </a:cxn>
                <a:cxn ang="0">
                  <a:pos x="26" y="104"/>
                </a:cxn>
                <a:cxn ang="0">
                  <a:pos x="22" y="133"/>
                </a:cxn>
                <a:cxn ang="0">
                  <a:pos x="14" y="159"/>
                </a:cxn>
                <a:cxn ang="0">
                  <a:pos x="7" y="184"/>
                </a:cxn>
                <a:cxn ang="0">
                  <a:pos x="1" y="206"/>
                </a:cxn>
                <a:cxn ang="0">
                  <a:pos x="0" y="221"/>
                </a:cxn>
              </a:cxnLst>
              <a:rect l="0" t="0" r="r" b="b"/>
              <a:pathLst>
                <a:path w="307" h="459">
                  <a:moveTo>
                    <a:pt x="0" y="221"/>
                  </a:moveTo>
                  <a:lnTo>
                    <a:pt x="6" y="239"/>
                  </a:lnTo>
                  <a:lnTo>
                    <a:pt x="20" y="263"/>
                  </a:lnTo>
                  <a:lnTo>
                    <a:pt x="42" y="292"/>
                  </a:lnTo>
                  <a:lnTo>
                    <a:pt x="68" y="323"/>
                  </a:lnTo>
                  <a:lnTo>
                    <a:pt x="95" y="353"/>
                  </a:lnTo>
                  <a:lnTo>
                    <a:pt x="122" y="382"/>
                  </a:lnTo>
                  <a:lnTo>
                    <a:pt x="148" y="407"/>
                  </a:lnTo>
                  <a:lnTo>
                    <a:pt x="170" y="426"/>
                  </a:lnTo>
                  <a:lnTo>
                    <a:pt x="191" y="440"/>
                  </a:lnTo>
                  <a:lnTo>
                    <a:pt x="214" y="452"/>
                  </a:lnTo>
                  <a:lnTo>
                    <a:pt x="239" y="459"/>
                  </a:lnTo>
                  <a:lnTo>
                    <a:pt x="262" y="459"/>
                  </a:lnTo>
                  <a:lnTo>
                    <a:pt x="284" y="450"/>
                  </a:lnTo>
                  <a:lnTo>
                    <a:pt x="298" y="430"/>
                  </a:lnTo>
                  <a:lnTo>
                    <a:pt x="307" y="398"/>
                  </a:lnTo>
                  <a:lnTo>
                    <a:pt x="307" y="350"/>
                  </a:lnTo>
                  <a:lnTo>
                    <a:pt x="305" y="346"/>
                  </a:lnTo>
                  <a:lnTo>
                    <a:pt x="301" y="332"/>
                  </a:lnTo>
                  <a:lnTo>
                    <a:pt x="295" y="311"/>
                  </a:lnTo>
                  <a:lnTo>
                    <a:pt x="286" y="285"/>
                  </a:lnTo>
                  <a:lnTo>
                    <a:pt x="276" y="256"/>
                  </a:lnTo>
                  <a:lnTo>
                    <a:pt x="265" y="226"/>
                  </a:lnTo>
                  <a:lnTo>
                    <a:pt x="253" y="195"/>
                  </a:lnTo>
                  <a:lnTo>
                    <a:pt x="240" y="168"/>
                  </a:lnTo>
                  <a:lnTo>
                    <a:pt x="232" y="155"/>
                  </a:lnTo>
                  <a:lnTo>
                    <a:pt x="220" y="139"/>
                  </a:lnTo>
                  <a:lnTo>
                    <a:pt x="204" y="123"/>
                  </a:lnTo>
                  <a:lnTo>
                    <a:pt x="186" y="106"/>
                  </a:lnTo>
                  <a:lnTo>
                    <a:pt x="166" y="88"/>
                  </a:lnTo>
                  <a:lnTo>
                    <a:pt x="144" y="72"/>
                  </a:lnTo>
                  <a:lnTo>
                    <a:pt x="122" y="56"/>
                  </a:lnTo>
                  <a:lnTo>
                    <a:pt x="101" y="40"/>
                  </a:lnTo>
                  <a:lnTo>
                    <a:pt x="79" y="27"/>
                  </a:lnTo>
                  <a:lnTo>
                    <a:pt x="60" y="17"/>
                  </a:lnTo>
                  <a:lnTo>
                    <a:pt x="43" y="9"/>
                  </a:lnTo>
                  <a:lnTo>
                    <a:pt x="29" y="3"/>
                  </a:lnTo>
                  <a:lnTo>
                    <a:pt x="17" y="0"/>
                  </a:lnTo>
                  <a:lnTo>
                    <a:pt x="12" y="1"/>
                  </a:lnTo>
                  <a:lnTo>
                    <a:pt x="10" y="9"/>
                  </a:lnTo>
                  <a:lnTo>
                    <a:pt x="14" y="19"/>
                  </a:lnTo>
                  <a:lnTo>
                    <a:pt x="24" y="46"/>
                  </a:lnTo>
                  <a:lnTo>
                    <a:pt x="29" y="75"/>
                  </a:lnTo>
                  <a:lnTo>
                    <a:pt x="26" y="104"/>
                  </a:lnTo>
                  <a:lnTo>
                    <a:pt x="22" y="133"/>
                  </a:lnTo>
                  <a:lnTo>
                    <a:pt x="14" y="159"/>
                  </a:lnTo>
                  <a:lnTo>
                    <a:pt x="7" y="184"/>
                  </a:lnTo>
                  <a:lnTo>
                    <a:pt x="1" y="206"/>
                  </a:lnTo>
                  <a:lnTo>
                    <a:pt x="0" y="221"/>
                  </a:lnTo>
                  <a:close/>
                </a:path>
              </a:pathLst>
            </a:custGeom>
            <a:solidFill>
              <a:srgbClr val="E0BC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65" name="Freeform 365"/>
            <p:cNvSpPr>
              <a:spLocks/>
            </p:cNvSpPr>
            <p:nvPr/>
          </p:nvSpPr>
          <p:spPr bwMode="auto">
            <a:xfrm>
              <a:off x="611" y="714"/>
              <a:ext cx="142" cy="218"/>
            </a:xfrm>
            <a:custGeom>
              <a:avLst/>
              <a:gdLst/>
              <a:ahLst/>
              <a:cxnLst>
                <a:cxn ang="0">
                  <a:pos x="0" y="212"/>
                </a:cxn>
                <a:cxn ang="0">
                  <a:pos x="6" y="229"/>
                </a:cxn>
                <a:cxn ang="0">
                  <a:pos x="19" y="252"/>
                </a:cxn>
                <a:cxn ang="0">
                  <a:pos x="39" y="280"/>
                </a:cxn>
                <a:cxn ang="0">
                  <a:pos x="62" y="309"/>
                </a:cxn>
                <a:cxn ang="0">
                  <a:pos x="88" y="338"/>
                </a:cxn>
                <a:cxn ang="0">
                  <a:pos x="114" y="365"/>
                </a:cxn>
                <a:cxn ang="0">
                  <a:pos x="138" y="389"/>
                </a:cxn>
                <a:cxn ang="0">
                  <a:pos x="158" y="406"/>
                </a:cxn>
                <a:cxn ang="0">
                  <a:pos x="177" y="419"/>
                </a:cxn>
                <a:cxn ang="0">
                  <a:pos x="200" y="431"/>
                </a:cxn>
                <a:cxn ang="0">
                  <a:pos x="223" y="436"/>
                </a:cxn>
                <a:cxn ang="0">
                  <a:pos x="245" y="436"/>
                </a:cxn>
                <a:cxn ang="0">
                  <a:pos x="263" y="429"/>
                </a:cxn>
                <a:cxn ang="0">
                  <a:pos x="278" y="410"/>
                </a:cxn>
                <a:cxn ang="0">
                  <a:pos x="285" y="378"/>
                </a:cxn>
                <a:cxn ang="0">
                  <a:pos x="285" y="333"/>
                </a:cxn>
                <a:cxn ang="0">
                  <a:pos x="283" y="329"/>
                </a:cxn>
                <a:cxn ang="0">
                  <a:pos x="279" y="315"/>
                </a:cxn>
                <a:cxn ang="0">
                  <a:pos x="273" y="296"/>
                </a:cxn>
                <a:cxn ang="0">
                  <a:pos x="266" y="270"/>
                </a:cxn>
                <a:cxn ang="0">
                  <a:pos x="258" y="242"/>
                </a:cxn>
                <a:cxn ang="0">
                  <a:pos x="246" y="213"/>
                </a:cxn>
                <a:cxn ang="0">
                  <a:pos x="236" y="184"/>
                </a:cxn>
                <a:cxn ang="0">
                  <a:pos x="224" y="158"/>
                </a:cxn>
                <a:cxn ang="0">
                  <a:pos x="217" y="145"/>
                </a:cxn>
                <a:cxn ang="0">
                  <a:pos x="206" y="131"/>
                </a:cxn>
                <a:cxn ang="0">
                  <a:pos x="191" y="116"/>
                </a:cxn>
                <a:cxn ang="0">
                  <a:pos x="174" y="100"/>
                </a:cxn>
                <a:cxn ang="0">
                  <a:pos x="155" y="84"/>
                </a:cxn>
                <a:cxn ang="0">
                  <a:pos x="135" y="68"/>
                </a:cxn>
                <a:cxn ang="0">
                  <a:pos x="115" y="52"/>
                </a:cxn>
                <a:cxn ang="0">
                  <a:pos x="95" y="38"/>
                </a:cxn>
                <a:cxn ang="0">
                  <a:pos x="75" y="26"/>
                </a:cxn>
                <a:cxn ang="0">
                  <a:pos x="56" y="15"/>
                </a:cxn>
                <a:cxn ang="0">
                  <a:pos x="40" y="8"/>
                </a:cxn>
                <a:cxn ang="0">
                  <a:pos x="27" y="2"/>
                </a:cxn>
                <a:cxn ang="0">
                  <a:pos x="17" y="0"/>
                </a:cxn>
                <a:cxn ang="0">
                  <a:pos x="10" y="2"/>
                </a:cxn>
                <a:cxn ang="0">
                  <a:pos x="9" y="8"/>
                </a:cxn>
                <a:cxn ang="0">
                  <a:pos x="13" y="18"/>
                </a:cxn>
                <a:cxn ang="0">
                  <a:pos x="23" y="44"/>
                </a:cxn>
                <a:cxn ang="0">
                  <a:pos x="26" y="71"/>
                </a:cxn>
                <a:cxn ang="0">
                  <a:pos x="24" y="99"/>
                </a:cxn>
                <a:cxn ang="0">
                  <a:pos x="20" y="126"/>
                </a:cxn>
                <a:cxn ang="0">
                  <a:pos x="13" y="152"/>
                </a:cxn>
                <a:cxn ang="0">
                  <a:pos x="7" y="176"/>
                </a:cxn>
                <a:cxn ang="0">
                  <a:pos x="1" y="196"/>
                </a:cxn>
                <a:cxn ang="0">
                  <a:pos x="0" y="212"/>
                </a:cxn>
              </a:cxnLst>
              <a:rect l="0" t="0" r="r" b="b"/>
              <a:pathLst>
                <a:path w="285" h="436">
                  <a:moveTo>
                    <a:pt x="0" y="212"/>
                  </a:moveTo>
                  <a:lnTo>
                    <a:pt x="6" y="229"/>
                  </a:lnTo>
                  <a:lnTo>
                    <a:pt x="19" y="252"/>
                  </a:lnTo>
                  <a:lnTo>
                    <a:pt x="39" y="280"/>
                  </a:lnTo>
                  <a:lnTo>
                    <a:pt x="62" y="309"/>
                  </a:lnTo>
                  <a:lnTo>
                    <a:pt x="88" y="338"/>
                  </a:lnTo>
                  <a:lnTo>
                    <a:pt x="114" y="365"/>
                  </a:lnTo>
                  <a:lnTo>
                    <a:pt x="138" y="389"/>
                  </a:lnTo>
                  <a:lnTo>
                    <a:pt x="158" y="406"/>
                  </a:lnTo>
                  <a:lnTo>
                    <a:pt x="177" y="419"/>
                  </a:lnTo>
                  <a:lnTo>
                    <a:pt x="200" y="431"/>
                  </a:lnTo>
                  <a:lnTo>
                    <a:pt x="223" y="436"/>
                  </a:lnTo>
                  <a:lnTo>
                    <a:pt x="245" y="436"/>
                  </a:lnTo>
                  <a:lnTo>
                    <a:pt x="263" y="429"/>
                  </a:lnTo>
                  <a:lnTo>
                    <a:pt x="278" y="410"/>
                  </a:lnTo>
                  <a:lnTo>
                    <a:pt x="285" y="378"/>
                  </a:lnTo>
                  <a:lnTo>
                    <a:pt x="285" y="333"/>
                  </a:lnTo>
                  <a:lnTo>
                    <a:pt x="283" y="329"/>
                  </a:lnTo>
                  <a:lnTo>
                    <a:pt x="279" y="315"/>
                  </a:lnTo>
                  <a:lnTo>
                    <a:pt x="273" y="296"/>
                  </a:lnTo>
                  <a:lnTo>
                    <a:pt x="266" y="270"/>
                  </a:lnTo>
                  <a:lnTo>
                    <a:pt x="258" y="242"/>
                  </a:lnTo>
                  <a:lnTo>
                    <a:pt x="246" y="213"/>
                  </a:lnTo>
                  <a:lnTo>
                    <a:pt x="236" y="184"/>
                  </a:lnTo>
                  <a:lnTo>
                    <a:pt x="224" y="158"/>
                  </a:lnTo>
                  <a:lnTo>
                    <a:pt x="217" y="145"/>
                  </a:lnTo>
                  <a:lnTo>
                    <a:pt x="206" y="131"/>
                  </a:lnTo>
                  <a:lnTo>
                    <a:pt x="191" y="116"/>
                  </a:lnTo>
                  <a:lnTo>
                    <a:pt x="174" y="100"/>
                  </a:lnTo>
                  <a:lnTo>
                    <a:pt x="155" y="84"/>
                  </a:lnTo>
                  <a:lnTo>
                    <a:pt x="135" y="68"/>
                  </a:lnTo>
                  <a:lnTo>
                    <a:pt x="115" y="52"/>
                  </a:lnTo>
                  <a:lnTo>
                    <a:pt x="95" y="38"/>
                  </a:lnTo>
                  <a:lnTo>
                    <a:pt x="75" y="26"/>
                  </a:lnTo>
                  <a:lnTo>
                    <a:pt x="56" y="15"/>
                  </a:lnTo>
                  <a:lnTo>
                    <a:pt x="40" y="8"/>
                  </a:lnTo>
                  <a:lnTo>
                    <a:pt x="27" y="2"/>
                  </a:lnTo>
                  <a:lnTo>
                    <a:pt x="17" y="0"/>
                  </a:lnTo>
                  <a:lnTo>
                    <a:pt x="10" y="2"/>
                  </a:lnTo>
                  <a:lnTo>
                    <a:pt x="9" y="8"/>
                  </a:lnTo>
                  <a:lnTo>
                    <a:pt x="13" y="18"/>
                  </a:lnTo>
                  <a:lnTo>
                    <a:pt x="23" y="44"/>
                  </a:lnTo>
                  <a:lnTo>
                    <a:pt x="26" y="71"/>
                  </a:lnTo>
                  <a:lnTo>
                    <a:pt x="24" y="99"/>
                  </a:lnTo>
                  <a:lnTo>
                    <a:pt x="20" y="126"/>
                  </a:lnTo>
                  <a:lnTo>
                    <a:pt x="13" y="152"/>
                  </a:lnTo>
                  <a:lnTo>
                    <a:pt x="7" y="176"/>
                  </a:lnTo>
                  <a:lnTo>
                    <a:pt x="1" y="196"/>
                  </a:lnTo>
                  <a:lnTo>
                    <a:pt x="0" y="212"/>
                  </a:lnTo>
                  <a:close/>
                </a:path>
              </a:pathLst>
            </a:custGeom>
            <a:solidFill>
              <a:srgbClr val="D3A58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64" name="Freeform 364"/>
            <p:cNvSpPr>
              <a:spLocks/>
            </p:cNvSpPr>
            <p:nvPr/>
          </p:nvSpPr>
          <p:spPr bwMode="auto">
            <a:xfrm>
              <a:off x="617" y="721"/>
              <a:ext cx="133" cy="208"/>
            </a:xfrm>
            <a:custGeom>
              <a:avLst/>
              <a:gdLst/>
              <a:ahLst/>
              <a:cxnLst>
                <a:cxn ang="0">
                  <a:pos x="0" y="200"/>
                </a:cxn>
                <a:cxn ang="0">
                  <a:pos x="4" y="216"/>
                </a:cxn>
                <a:cxn ang="0">
                  <a:pos x="17" y="239"/>
                </a:cxn>
                <a:cxn ang="0">
                  <a:pos x="36" y="263"/>
                </a:cxn>
                <a:cxn ang="0">
                  <a:pos x="57" y="292"/>
                </a:cxn>
                <a:cxn ang="0">
                  <a:pos x="82" y="320"/>
                </a:cxn>
                <a:cxn ang="0">
                  <a:pos x="106" y="346"/>
                </a:cxn>
                <a:cxn ang="0">
                  <a:pos x="128" y="368"/>
                </a:cxn>
                <a:cxn ang="0">
                  <a:pos x="147" y="385"/>
                </a:cxn>
                <a:cxn ang="0">
                  <a:pos x="164" y="398"/>
                </a:cxn>
                <a:cxn ang="0">
                  <a:pos x="184" y="408"/>
                </a:cxn>
                <a:cxn ang="0">
                  <a:pos x="206" y="414"/>
                </a:cxn>
                <a:cxn ang="0">
                  <a:pos x="226" y="414"/>
                </a:cxn>
                <a:cxn ang="0">
                  <a:pos x="243" y="405"/>
                </a:cxn>
                <a:cxn ang="0">
                  <a:pos x="258" y="388"/>
                </a:cxn>
                <a:cxn ang="0">
                  <a:pos x="265" y="359"/>
                </a:cxn>
                <a:cxn ang="0">
                  <a:pos x="265" y="316"/>
                </a:cxn>
                <a:cxn ang="0">
                  <a:pos x="263" y="311"/>
                </a:cxn>
                <a:cxn ang="0">
                  <a:pos x="260" y="298"/>
                </a:cxn>
                <a:cxn ang="0">
                  <a:pos x="255" y="279"/>
                </a:cxn>
                <a:cxn ang="0">
                  <a:pos x="247" y="256"/>
                </a:cxn>
                <a:cxn ang="0">
                  <a:pos x="239" y="229"/>
                </a:cxn>
                <a:cxn ang="0">
                  <a:pos x="230" y="201"/>
                </a:cxn>
                <a:cxn ang="0">
                  <a:pos x="220" y="174"/>
                </a:cxn>
                <a:cxn ang="0">
                  <a:pos x="210" y="149"/>
                </a:cxn>
                <a:cxn ang="0">
                  <a:pos x="203" y="137"/>
                </a:cxn>
                <a:cxn ang="0">
                  <a:pos x="191" y="123"/>
                </a:cxn>
                <a:cxn ang="0">
                  <a:pos x="178" y="108"/>
                </a:cxn>
                <a:cxn ang="0">
                  <a:pos x="163" y="94"/>
                </a:cxn>
                <a:cxn ang="0">
                  <a:pos x="145" y="78"/>
                </a:cxn>
                <a:cxn ang="0">
                  <a:pos x="127" y="64"/>
                </a:cxn>
                <a:cxn ang="0">
                  <a:pos x="106" y="49"/>
                </a:cxn>
                <a:cxn ang="0">
                  <a:pos x="88" y="36"/>
                </a:cxn>
                <a:cxn ang="0">
                  <a:pos x="69" y="24"/>
                </a:cxn>
                <a:cxn ang="0">
                  <a:pos x="53" y="14"/>
                </a:cxn>
                <a:cxn ang="0">
                  <a:pos x="37" y="6"/>
                </a:cxn>
                <a:cxn ang="0">
                  <a:pos x="24" y="1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9" y="6"/>
                </a:cxn>
                <a:cxn ang="0">
                  <a:pos x="13" y="16"/>
                </a:cxn>
                <a:cxn ang="0">
                  <a:pos x="21" y="40"/>
                </a:cxn>
                <a:cxn ang="0">
                  <a:pos x="24" y="68"/>
                </a:cxn>
                <a:cxn ang="0">
                  <a:pos x="23" y="94"/>
                </a:cxn>
                <a:cxn ang="0">
                  <a:pos x="19" y="120"/>
                </a:cxn>
                <a:cxn ang="0">
                  <a:pos x="11" y="145"/>
                </a:cxn>
                <a:cxn ang="0">
                  <a:pos x="6" y="166"/>
                </a:cxn>
                <a:cxn ang="0">
                  <a:pos x="1" y="185"/>
                </a:cxn>
                <a:cxn ang="0">
                  <a:pos x="0" y="200"/>
                </a:cxn>
              </a:cxnLst>
              <a:rect l="0" t="0" r="r" b="b"/>
              <a:pathLst>
                <a:path w="265" h="414">
                  <a:moveTo>
                    <a:pt x="0" y="200"/>
                  </a:moveTo>
                  <a:lnTo>
                    <a:pt x="4" y="216"/>
                  </a:lnTo>
                  <a:lnTo>
                    <a:pt x="17" y="239"/>
                  </a:lnTo>
                  <a:lnTo>
                    <a:pt x="36" y="263"/>
                  </a:lnTo>
                  <a:lnTo>
                    <a:pt x="57" y="292"/>
                  </a:lnTo>
                  <a:lnTo>
                    <a:pt x="82" y="320"/>
                  </a:lnTo>
                  <a:lnTo>
                    <a:pt x="106" y="346"/>
                  </a:lnTo>
                  <a:lnTo>
                    <a:pt x="128" y="368"/>
                  </a:lnTo>
                  <a:lnTo>
                    <a:pt x="147" y="385"/>
                  </a:lnTo>
                  <a:lnTo>
                    <a:pt x="164" y="398"/>
                  </a:lnTo>
                  <a:lnTo>
                    <a:pt x="184" y="408"/>
                  </a:lnTo>
                  <a:lnTo>
                    <a:pt x="206" y="414"/>
                  </a:lnTo>
                  <a:lnTo>
                    <a:pt x="226" y="414"/>
                  </a:lnTo>
                  <a:lnTo>
                    <a:pt x="243" y="405"/>
                  </a:lnTo>
                  <a:lnTo>
                    <a:pt x="258" y="388"/>
                  </a:lnTo>
                  <a:lnTo>
                    <a:pt x="265" y="359"/>
                  </a:lnTo>
                  <a:lnTo>
                    <a:pt x="265" y="316"/>
                  </a:lnTo>
                  <a:lnTo>
                    <a:pt x="263" y="311"/>
                  </a:lnTo>
                  <a:lnTo>
                    <a:pt x="260" y="298"/>
                  </a:lnTo>
                  <a:lnTo>
                    <a:pt x="255" y="279"/>
                  </a:lnTo>
                  <a:lnTo>
                    <a:pt x="247" y="256"/>
                  </a:lnTo>
                  <a:lnTo>
                    <a:pt x="239" y="229"/>
                  </a:lnTo>
                  <a:lnTo>
                    <a:pt x="230" y="201"/>
                  </a:lnTo>
                  <a:lnTo>
                    <a:pt x="220" y="174"/>
                  </a:lnTo>
                  <a:lnTo>
                    <a:pt x="210" y="149"/>
                  </a:lnTo>
                  <a:lnTo>
                    <a:pt x="203" y="137"/>
                  </a:lnTo>
                  <a:lnTo>
                    <a:pt x="191" y="123"/>
                  </a:lnTo>
                  <a:lnTo>
                    <a:pt x="178" y="108"/>
                  </a:lnTo>
                  <a:lnTo>
                    <a:pt x="163" y="94"/>
                  </a:lnTo>
                  <a:lnTo>
                    <a:pt x="145" y="78"/>
                  </a:lnTo>
                  <a:lnTo>
                    <a:pt x="127" y="64"/>
                  </a:lnTo>
                  <a:lnTo>
                    <a:pt x="106" y="49"/>
                  </a:lnTo>
                  <a:lnTo>
                    <a:pt x="88" y="36"/>
                  </a:lnTo>
                  <a:lnTo>
                    <a:pt x="69" y="24"/>
                  </a:lnTo>
                  <a:lnTo>
                    <a:pt x="53" y="14"/>
                  </a:lnTo>
                  <a:lnTo>
                    <a:pt x="37" y="6"/>
                  </a:lnTo>
                  <a:lnTo>
                    <a:pt x="24" y="1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9" y="6"/>
                  </a:lnTo>
                  <a:lnTo>
                    <a:pt x="13" y="16"/>
                  </a:lnTo>
                  <a:lnTo>
                    <a:pt x="21" y="40"/>
                  </a:lnTo>
                  <a:lnTo>
                    <a:pt x="24" y="68"/>
                  </a:lnTo>
                  <a:lnTo>
                    <a:pt x="23" y="94"/>
                  </a:lnTo>
                  <a:lnTo>
                    <a:pt x="19" y="120"/>
                  </a:lnTo>
                  <a:lnTo>
                    <a:pt x="11" y="145"/>
                  </a:lnTo>
                  <a:lnTo>
                    <a:pt x="6" y="166"/>
                  </a:lnTo>
                  <a:lnTo>
                    <a:pt x="1" y="185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CC91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63" name="Freeform 363"/>
            <p:cNvSpPr>
              <a:spLocks/>
            </p:cNvSpPr>
            <p:nvPr/>
          </p:nvSpPr>
          <p:spPr bwMode="auto">
            <a:xfrm>
              <a:off x="624" y="729"/>
              <a:ext cx="122" cy="196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" y="206"/>
                </a:cxn>
                <a:cxn ang="0">
                  <a:pos x="16" y="226"/>
                </a:cxn>
                <a:cxn ang="0">
                  <a:pos x="32" y="251"/>
                </a:cxn>
                <a:cxn ang="0">
                  <a:pos x="52" y="277"/>
                </a:cxn>
                <a:cxn ang="0">
                  <a:pos x="75" y="304"/>
                </a:cxn>
                <a:cxn ang="0">
                  <a:pos x="96" y="329"/>
                </a:cxn>
                <a:cxn ang="0">
                  <a:pos x="116" y="349"/>
                </a:cxn>
                <a:cxn ang="0">
                  <a:pos x="134" y="365"/>
                </a:cxn>
                <a:cxn ang="0">
                  <a:pos x="151" y="377"/>
                </a:cxn>
                <a:cxn ang="0">
                  <a:pos x="170" y="387"/>
                </a:cxn>
                <a:cxn ang="0">
                  <a:pos x="190" y="393"/>
                </a:cxn>
                <a:cxn ang="0">
                  <a:pos x="209" y="393"/>
                </a:cxn>
                <a:cxn ang="0">
                  <a:pos x="224" y="384"/>
                </a:cxn>
                <a:cxn ang="0">
                  <a:pos x="237" y="368"/>
                </a:cxn>
                <a:cxn ang="0">
                  <a:pos x="245" y="339"/>
                </a:cxn>
                <a:cxn ang="0">
                  <a:pos x="245" y="299"/>
                </a:cxn>
                <a:cxn ang="0">
                  <a:pos x="243" y="294"/>
                </a:cxn>
                <a:cxn ang="0">
                  <a:pos x="240" y="283"/>
                </a:cxn>
                <a:cxn ang="0">
                  <a:pos x="234" y="264"/>
                </a:cxn>
                <a:cxn ang="0">
                  <a:pos x="229" y="241"/>
                </a:cxn>
                <a:cxn ang="0">
                  <a:pos x="222" y="216"/>
                </a:cxn>
                <a:cxn ang="0">
                  <a:pos x="213" y="190"/>
                </a:cxn>
                <a:cxn ang="0">
                  <a:pos x="203" y="164"/>
                </a:cxn>
                <a:cxn ang="0">
                  <a:pos x="194" y="141"/>
                </a:cxn>
                <a:cxn ang="0">
                  <a:pos x="178" y="116"/>
                </a:cxn>
                <a:cxn ang="0">
                  <a:pos x="151" y="89"/>
                </a:cxn>
                <a:cxn ang="0">
                  <a:pos x="116" y="60"/>
                </a:cxn>
                <a:cxn ang="0">
                  <a:pos x="82" y="34"/>
                </a:cxn>
                <a:cxn ang="0">
                  <a:pos x="49" y="13"/>
                </a:cxn>
                <a:cxn ang="0">
                  <a:pos x="24" y="0"/>
                </a:cxn>
                <a:cxn ang="0">
                  <a:pos x="10" y="0"/>
                </a:cxn>
                <a:cxn ang="0">
                  <a:pos x="13" y="15"/>
                </a:cxn>
                <a:cxn ang="0">
                  <a:pos x="21" y="39"/>
                </a:cxn>
                <a:cxn ang="0">
                  <a:pos x="23" y="64"/>
                </a:cxn>
                <a:cxn ang="0">
                  <a:pos x="21" y="89"/>
                </a:cxn>
                <a:cxn ang="0">
                  <a:pos x="17" y="113"/>
                </a:cxn>
                <a:cxn ang="0">
                  <a:pos x="11" y="136"/>
                </a:cxn>
                <a:cxn ang="0">
                  <a:pos x="6" y="158"/>
                </a:cxn>
                <a:cxn ang="0">
                  <a:pos x="1" y="176"/>
                </a:cxn>
                <a:cxn ang="0">
                  <a:pos x="0" y="190"/>
                </a:cxn>
              </a:cxnLst>
              <a:rect l="0" t="0" r="r" b="b"/>
              <a:pathLst>
                <a:path w="245" h="393">
                  <a:moveTo>
                    <a:pt x="0" y="190"/>
                  </a:moveTo>
                  <a:lnTo>
                    <a:pt x="4" y="206"/>
                  </a:lnTo>
                  <a:lnTo>
                    <a:pt x="16" y="226"/>
                  </a:lnTo>
                  <a:lnTo>
                    <a:pt x="32" y="251"/>
                  </a:lnTo>
                  <a:lnTo>
                    <a:pt x="52" y="277"/>
                  </a:lnTo>
                  <a:lnTo>
                    <a:pt x="75" y="304"/>
                  </a:lnTo>
                  <a:lnTo>
                    <a:pt x="96" y="329"/>
                  </a:lnTo>
                  <a:lnTo>
                    <a:pt x="116" y="349"/>
                  </a:lnTo>
                  <a:lnTo>
                    <a:pt x="134" y="365"/>
                  </a:lnTo>
                  <a:lnTo>
                    <a:pt x="151" y="377"/>
                  </a:lnTo>
                  <a:lnTo>
                    <a:pt x="170" y="387"/>
                  </a:lnTo>
                  <a:lnTo>
                    <a:pt x="190" y="393"/>
                  </a:lnTo>
                  <a:lnTo>
                    <a:pt x="209" y="393"/>
                  </a:lnTo>
                  <a:lnTo>
                    <a:pt x="224" y="384"/>
                  </a:lnTo>
                  <a:lnTo>
                    <a:pt x="237" y="368"/>
                  </a:lnTo>
                  <a:lnTo>
                    <a:pt x="245" y="339"/>
                  </a:lnTo>
                  <a:lnTo>
                    <a:pt x="245" y="299"/>
                  </a:lnTo>
                  <a:lnTo>
                    <a:pt x="243" y="294"/>
                  </a:lnTo>
                  <a:lnTo>
                    <a:pt x="240" y="283"/>
                  </a:lnTo>
                  <a:lnTo>
                    <a:pt x="234" y="264"/>
                  </a:lnTo>
                  <a:lnTo>
                    <a:pt x="229" y="241"/>
                  </a:lnTo>
                  <a:lnTo>
                    <a:pt x="222" y="216"/>
                  </a:lnTo>
                  <a:lnTo>
                    <a:pt x="213" y="190"/>
                  </a:lnTo>
                  <a:lnTo>
                    <a:pt x="203" y="164"/>
                  </a:lnTo>
                  <a:lnTo>
                    <a:pt x="194" y="141"/>
                  </a:lnTo>
                  <a:lnTo>
                    <a:pt x="178" y="116"/>
                  </a:lnTo>
                  <a:lnTo>
                    <a:pt x="151" y="89"/>
                  </a:lnTo>
                  <a:lnTo>
                    <a:pt x="116" y="60"/>
                  </a:lnTo>
                  <a:lnTo>
                    <a:pt x="82" y="34"/>
                  </a:lnTo>
                  <a:lnTo>
                    <a:pt x="49" y="13"/>
                  </a:lnTo>
                  <a:lnTo>
                    <a:pt x="24" y="0"/>
                  </a:lnTo>
                  <a:lnTo>
                    <a:pt x="10" y="0"/>
                  </a:lnTo>
                  <a:lnTo>
                    <a:pt x="13" y="15"/>
                  </a:lnTo>
                  <a:lnTo>
                    <a:pt x="21" y="39"/>
                  </a:lnTo>
                  <a:lnTo>
                    <a:pt x="23" y="64"/>
                  </a:lnTo>
                  <a:lnTo>
                    <a:pt x="21" y="89"/>
                  </a:lnTo>
                  <a:lnTo>
                    <a:pt x="17" y="113"/>
                  </a:lnTo>
                  <a:lnTo>
                    <a:pt x="11" y="136"/>
                  </a:lnTo>
                  <a:lnTo>
                    <a:pt x="6" y="158"/>
                  </a:lnTo>
                  <a:lnTo>
                    <a:pt x="1" y="176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rgbClr val="C17A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62" name="Freeform 362"/>
            <p:cNvSpPr>
              <a:spLocks/>
            </p:cNvSpPr>
            <p:nvPr/>
          </p:nvSpPr>
          <p:spPr bwMode="auto">
            <a:xfrm>
              <a:off x="630" y="736"/>
              <a:ext cx="112" cy="185"/>
            </a:xfrm>
            <a:custGeom>
              <a:avLst/>
              <a:gdLst/>
              <a:ahLst/>
              <a:cxnLst>
                <a:cxn ang="0">
                  <a:pos x="225" y="281"/>
                </a:cxn>
                <a:cxn ang="0">
                  <a:pos x="223" y="276"/>
                </a:cxn>
                <a:cxn ang="0">
                  <a:pos x="221" y="265"/>
                </a:cxn>
                <a:cxn ang="0">
                  <a:pos x="216" y="247"/>
                </a:cxn>
                <a:cxn ang="0">
                  <a:pos x="212" y="227"/>
                </a:cxn>
                <a:cxn ang="0">
                  <a:pos x="205" y="203"/>
                </a:cxn>
                <a:cxn ang="0">
                  <a:pos x="198" y="178"/>
                </a:cxn>
                <a:cxn ang="0">
                  <a:pos x="189" y="153"/>
                </a:cxn>
                <a:cxn ang="0">
                  <a:pos x="180" y="132"/>
                </a:cxn>
                <a:cxn ang="0">
                  <a:pos x="166" y="108"/>
                </a:cxn>
                <a:cxn ang="0">
                  <a:pos x="140" y="82"/>
                </a:cxn>
                <a:cxn ang="0">
                  <a:pos x="110" y="55"/>
                </a:cxn>
                <a:cxn ang="0">
                  <a:pos x="78" y="30"/>
                </a:cxn>
                <a:cxn ang="0">
                  <a:pos x="48" y="11"/>
                </a:cxn>
                <a:cxn ang="0">
                  <a:pos x="25" y="0"/>
                </a:cxn>
                <a:cxn ang="0">
                  <a:pos x="12" y="0"/>
                </a:cxn>
                <a:cxn ang="0">
                  <a:pos x="13" y="13"/>
                </a:cxn>
                <a:cxn ang="0">
                  <a:pos x="23" y="59"/>
                </a:cxn>
                <a:cxn ang="0">
                  <a:pos x="18" y="107"/>
                </a:cxn>
                <a:cxn ang="0">
                  <a:pos x="6" y="149"/>
                </a:cxn>
                <a:cxn ang="0">
                  <a:pos x="0" y="179"/>
                </a:cxn>
                <a:cxn ang="0">
                  <a:pos x="5" y="194"/>
                </a:cxn>
                <a:cxn ang="0">
                  <a:pos x="15" y="214"/>
                </a:cxn>
                <a:cxn ang="0">
                  <a:pos x="31" y="236"/>
                </a:cxn>
                <a:cxn ang="0">
                  <a:pos x="49" y="262"/>
                </a:cxn>
                <a:cxn ang="0">
                  <a:pos x="69" y="287"/>
                </a:cxn>
                <a:cxn ang="0">
                  <a:pos x="90" y="310"/>
                </a:cxn>
                <a:cxn ang="0">
                  <a:pos x="108" y="330"/>
                </a:cxn>
                <a:cxn ang="0">
                  <a:pos x="124" y="345"/>
                </a:cxn>
                <a:cxn ang="0">
                  <a:pos x="139" y="356"/>
                </a:cxn>
                <a:cxn ang="0">
                  <a:pos x="156" y="365"/>
                </a:cxn>
                <a:cxn ang="0">
                  <a:pos x="175" y="369"/>
                </a:cxn>
                <a:cxn ang="0">
                  <a:pos x="192" y="369"/>
                </a:cxn>
                <a:cxn ang="0">
                  <a:pos x="208" y="362"/>
                </a:cxn>
                <a:cxn ang="0">
                  <a:pos x="219" y="346"/>
                </a:cxn>
                <a:cxn ang="0">
                  <a:pos x="225" y="320"/>
                </a:cxn>
                <a:cxn ang="0">
                  <a:pos x="225" y="281"/>
                </a:cxn>
              </a:cxnLst>
              <a:rect l="0" t="0" r="r" b="b"/>
              <a:pathLst>
                <a:path w="225" h="369">
                  <a:moveTo>
                    <a:pt x="225" y="281"/>
                  </a:moveTo>
                  <a:lnTo>
                    <a:pt x="223" y="276"/>
                  </a:lnTo>
                  <a:lnTo>
                    <a:pt x="221" y="265"/>
                  </a:lnTo>
                  <a:lnTo>
                    <a:pt x="216" y="247"/>
                  </a:lnTo>
                  <a:lnTo>
                    <a:pt x="212" y="227"/>
                  </a:lnTo>
                  <a:lnTo>
                    <a:pt x="205" y="203"/>
                  </a:lnTo>
                  <a:lnTo>
                    <a:pt x="198" y="178"/>
                  </a:lnTo>
                  <a:lnTo>
                    <a:pt x="189" y="153"/>
                  </a:lnTo>
                  <a:lnTo>
                    <a:pt x="180" y="132"/>
                  </a:lnTo>
                  <a:lnTo>
                    <a:pt x="166" y="108"/>
                  </a:lnTo>
                  <a:lnTo>
                    <a:pt x="140" y="82"/>
                  </a:lnTo>
                  <a:lnTo>
                    <a:pt x="110" y="55"/>
                  </a:lnTo>
                  <a:lnTo>
                    <a:pt x="78" y="30"/>
                  </a:lnTo>
                  <a:lnTo>
                    <a:pt x="48" y="11"/>
                  </a:lnTo>
                  <a:lnTo>
                    <a:pt x="25" y="0"/>
                  </a:lnTo>
                  <a:lnTo>
                    <a:pt x="12" y="0"/>
                  </a:lnTo>
                  <a:lnTo>
                    <a:pt x="13" y="13"/>
                  </a:lnTo>
                  <a:lnTo>
                    <a:pt x="23" y="59"/>
                  </a:lnTo>
                  <a:lnTo>
                    <a:pt x="18" y="107"/>
                  </a:lnTo>
                  <a:lnTo>
                    <a:pt x="6" y="149"/>
                  </a:lnTo>
                  <a:lnTo>
                    <a:pt x="0" y="179"/>
                  </a:lnTo>
                  <a:lnTo>
                    <a:pt x="5" y="194"/>
                  </a:lnTo>
                  <a:lnTo>
                    <a:pt x="15" y="214"/>
                  </a:lnTo>
                  <a:lnTo>
                    <a:pt x="31" y="236"/>
                  </a:lnTo>
                  <a:lnTo>
                    <a:pt x="49" y="262"/>
                  </a:lnTo>
                  <a:lnTo>
                    <a:pt x="69" y="287"/>
                  </a:lnTo>
                  <a:lnTo>
                    <a:pt x="90" y="310"/>
                  </a:lnTo>
                  <a:lnTo>
                    <a:pt x="108" y="330"/>
                  </a:lnTo>
                  <a:lnTo>
                    <a:pt x="124" y="345"/>
                  </a:lnTo>
                  <a:lnTo>
                    <a:pt x="139" y="356"/>
                  </a:lnTo>
                  <a:lnTo>
                    <a:pt x="156" y="365"/>
                  </a:lnTo>
                  <a:lnTo>
                    <a:pt x="175" y="369"/>
                  </a:lnTo>
                  <a:lnTo>
                    <a:pt x="192" y="369"/>
                  </a:lnTo>
                  <a:lnTo>
                    <a:pt x="208" y="362"/>
                  </a:lnTo>
                  <a:lnTo>
                    <a:pt x="219" y="346"/>
                  </a:lnTo>
                  <a:lnTo>
                    <a:pt x="225" y="320"/>
                  </a:lnTo>
                  <a:lnTo>
                    <a:pt x="225" y="281"/>
                  </a:lnTo>
                  <a:close/>
                </a:path>
              </a:pathLst>
            </a:custGeom>
            <a:solidFill>
              <a:srgbClr val="B563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61" name="Freeform 361"/>
            <p:cNvSpPr>
              <a:spLocks/>
            </p:cNvSpPr>
            <p:nvPr/>
          </p:nvSpPr>
          <p:spPr bwMode="auto">
            <a:xfrm>
              <a:off x="912" y="166"/>
              <a:ext cx="248" cy="423"/>
            </a:xfrm>
            <a:custGeom>
              <a:avLst/>
              <a:gdLst/>
              <a:ahLst/>
              <a:cxnLst>
                <a:cxn ang="0">
                  <a:pos x="262" y="1"/>
                </a:cxn>
                <a:cxn ang="0">
                  <a:pos x="244" y="0"/>
                </a:cxn>
                <a:cxn ang="0">
                  <a:pos x="214" y="1"/>
                </a:cxn>
                <a:cxn ang="0">
                  <a:pos x="177" y="8"/>
                </a:cxn>
                <a:cxn ang="0">
                  <a:pos x="133" y="29"/>
                </a:cxn>
                <a:cxn ang="0">
                  <a:pos x="90" y="66"/>
                </a:cxn>
                <a:cxn ang="0">
                  <a:pos x="51" y="123"/>
                </a:cxn>
                <a:cxn ang="0">
                  <a:pos x="23" y="205"/>
                </a:cxn>
                <a:cxn ang="0">
                  <a:pos x="1" y="362"/>
                </a:cxn>
                <a:cxn ang="0">
                  <a:pos x="5" y="527"/>
                </a:cxn>
                <a:cxn ang="0">
                  <a:pos x="37" y="637"/>
                </a:cxn>
                <a:cxn ang="0">
                  <a:pos x="90" y="701"/>
                </a:cxn>
                <a:cxn ang="0">
                  <a:pos x="129" y="723"/>
                </a:cxn>
                <a:cxn ang="0">
                  <a:pos x="146" y="763"/>
                </a:cxn>
                <a:cxn ang="0">
                  <a:pos x="145" y="812"/>
                </a:cxn>
                <a:cxn ang="0">
                  <a:pos x="159" y="836"/>
                </a:cxn>
                <a:cxn ang="0">
                  <a:pos x="192" y="846"/>
                </a:cxn>
                <a:cxn ang="0">
                  <a:pos x="238" y="840"/>
                </a:cxn>
                <a:cxn ang="0">
                  <a:pos x="292" y="818"/>
                </a:cxn>
                <a:cxn ang="0">
                  <a:pos x="349" y="782"/>
                </a:cxn>
                <a:cxn ang="0">
                  <a:pos x="401" y="727"/>
                </a:cxn>
                <a:cxn ang="0">
                  <a:pos x="436" y="653"/>
                </a:cxn>
                <a:cxn ang="0">
                  <a:pos x="450" y="560"/>
                </a:cxn>
                <a:cxn ang="0">
                  <a:pos x="477" y="471"/>
                </a:cxn>
                <a:cxn ang="0">
                  <a:pos x="496" y="394"/>
                </a:cxn>
                <a:cxn ang="0">
                  <a:pos x="473" y="339"/>
                </a:cxn>
                <a:cxn ang="0">
                  <a:pos x="434" y="318"/>
                </a:cxn>
                <a:cxn ang="0">
                  <a:pos x="418" y="294"/>
                </a:cxn>
                <a:cxn ang="0">
                  <a:pos x="403" y="255"/>
                </a:cxn>
                <a:cxn ang="0">
                  <a:pos x="404" y="216"/>
                </a:cxn>
                <a:cxn ang="0">
                  <a:pos x="427" y="192"/>
                </a:cxn>
                <a:cxn ang="0">
                  <a:pos x="446" y="171"/>
                </a:cxn>
                <a:cxn ang="0">
                  <a:pos x="463" y="143"/>
                </a:cxn>
                <a:cxn ang="0">
                  <a:pos x="472" y="111"/>
                </a:cxn>
                <a:cxn ang="0">
                  <a:pos x="467" y="81"/>
                </a:cxn>
                <a:cxn ang="0">
                  <a:pos x="443" y="50"/>
                </a:cxn>
                <a:cxn ang="0">
                  <a:pos x="394" y="26"/>
                </a:cxn>
                <a:cxn ang="0">
                  <a:pos x="316" y="7"/>
                </a:cxn>
              </a:cxnLst>
              <a:rect l="0" t="0" r="r" b="b"/>
              <a:pathLst>
                <a:path w="496" h="846">
                  <a:moveTo>
                    <a:pt x="264" y="1"/>
                  </a:moveTo>
                  <a:lnTo>
                    <a:pt x="262" y="1"/>
                  </a:lnTo>
                  <a:lnTo>
                    <a:pt x="256" y="0"/>
                  </a:lnTo>
                  <a:lnTo>
                    <a:pt x="244" y="0"/>
                  </a:lnTo>
                  <a:lnTo>
                    <a:pt x="231" y="0"/>
                  </a:lnTo>
                  <a:lnTo>
                    <a:pt x="214" y="1"/>
                  </a:lnTo>
                  <a:lnTo>
                    <a:pt x="197" y="4"/>
                  </a:lnTo>
                  <a:lnTo>
                    <a:pt x="177" y="8"/>
                  </a:lnTo>
                  <a:lnTo>
                    <a:pt x="155" y="17"/>
                  </a:lnTo>
                  <a:lnTo>
                    <a:pt x="133" y="29"/>
                  </a:lnTo>
                  <a:lnTo>
                    <a:pt x="112" y="45"/>
                  </a:lnTo>
                  <a:lnTo>
                    <a:pt x="90" y="66"/>
                  </a:lnTo>
                  <a:lnTo>
                    <a:pt x="70" y="91"/>
                  </a:lnTo>
                  <a:lnTo>
                    <a:pt x="51" y="123"/>
                  </a:lnTo>
                  <a:lnTo>
                    <a:pt x="36" y="161"/>
                  </a:lnTo>
                  <a:lnTo>
                    <a:pt x="23" y="205"/>
                  </a:lnTo>
                  <a:lnTo>
                    <a:pt x="13" y="258"/>
                  </a:lnTo>
                  <a:lnTo>
                    <a:pt x="1" y="362"/>
                  </a:lnTo>
                  <a:lnTo>
                    <a:pt x="0" y="452"/>
                  </a:lnTo>
                  <a:lnTo>
                    <a:pt x="5" y="527"/>
                  </a:lnTo>
                  <a:lnTo>
                    <a:pt x="18" y="588"/>
                  </a:lnTo>
                  <a:lnTo>
                    <a:pt x="37" y="637"/>
                  </a:lnTo>
                  <a:lnTo>
                    <a:pt x="61" y="675"/>
                  </a:lnTo>
                  <a:lnTo>
                    <a:pt x="90" y="701"/>
                  </a:lnTo>
                  <a:lnTo>
                    <a:pt x="123" y="717"/>
                  </a:lnTo>
                  <a:lnTo>
                    <a:pt x="129" y="723"/>
                  </a:lnTo>
                  <a:lnTo>
                    <a:pt x="139" y="737"/>
                  </a:lnTo>
                  <a:lnTo>
                    <a:pt x="146" y="763"/>
                  </a:lnTo>
                  <a:lnTo>
                    <a:pt x="145" y="798"/>
                  </a:lnTo>
                  <a:lnTo>
                    <a:pt x="145" y="812"/>
                  </a:lnTo>
                  <a:lnTo>
                    <a:pt x="149" y="825"/>
                  </a:lnTo>
                  <a:lnTo>
                    <a:pt x="159" y="836"/>
                  </a:lnTo>
                  <a:lnTo>
                    <a:pt x="175" y="843"/>
                  </a:lnTo>
                  <a:lnTo>
                    <a:pt x="192" y="846"/>
                  </a:lnTo>
                  <a:lnTo>
                    <a:pt x="214" y="844"/>
                  </a:lnTo>
                  <a:lnTo>
                    <a:pt x="238" y="840"/>
                  </a:lnTo>
                  <a:lnTo>
                    <a:pt x="264" y="831"/>
                  </a:lnTo>
                  <a:lnTo>
                    <a:pt x="292" y="818"/>
                  </a:lnTo>
                  <a:lnTo>
                    <a:pt x="321" y="802"/>
                  </a:lnTo>
                  <a:lnTo>
                    <a:pt x="349" y="782"/>
                  </a:lnTo>
                  <a:lnTo>
                    <a:pt x="377" y="756"/>
                  </a:lnTo>
                  <a:lnTo>
                    <a:pt x="401" y="727"/>
                  </a:lnTo>
                  <a:lnTo>
                    <a:pt x="421" y="692"/>
                  </a:lnTo>
                  <a:lnTo>
                    <a:pt x="436" y="653"/>
                  </a:lnTo>
                  <a:lnTo>
                    <a:pt x="443" y="608"/>
                  </a:lnTo>
                  <a:lnTo>
                    <a:pt x="450" y="560"/>
                  </a:lnTo>
                  <a:lnTo>
                    <a:pt x="463" y="515"/>
                  </a:lnTo>
                  <a:lnTo>
                    <a:pt x="477" y="471"/>
                  </a:lnTo>
                  <a:lnTo>
                    <a:pt x="490" y="430"/>
                  </a:lnTo>
                  <a:lnTo>
                    <a:pt x="496" y="394"/>
                  </a:lnTo>
                  <a:lnTo>
                    <a:pt x="492" y="363"/>
                  </a:lnTo>
                  <a:lnTo>
                    <a:pt x="473" y="339"/>
                  </a:lnTo>
                  <a:lnTo>
                    <a:pt x="437" y="323"/>
                  </a:lnTo>
                  <a:lnTo>
                    <a:pt x="434" y="318"/>
                  </a:lnTo>
                  <a:lnTo>
                    <a:pt x="427" y="308"/>
                  </a:lnTo>
                  <a:lnTo>
                    <a:pt x="418" y="294"/>
                  </a:lnTo>
                  <a:lnTo>
                    <a:pt x="410" y="275"/>
                  </a:lnTo>
                  <a:lnTo>
                    <a:pt x="403" y="255"/>
                  </a:lnTo>
                  <a:lnTo>
                    <a:pt x="400" y="234"/>
                  </a:lnTo>
                  <a:lnTo>
                    <a:pt x="404" y="216"/>
                  </a:lnTo>
                  <a:lnTo>
                    <a:pt x="417" y="200"/>
                  </a:lnTo>
                  <a:lnTo>
                    <a:pt x="427" y="192"/>
                  </a:lnTo>
                  <a:lnTo>
                    <a:pt x="436" y="182"/>
                  </a:lnTo>
                  <a:lnTo>
                    <a:pt x="446" y="171"/>
                  </a:lnTo>
                  <a:lnTo>
                    <a:pt x="456" y="158"/>
                  </a:lnTo>
                  <a:lnTo>
                    <a:pt x="463" y="143"/>
                  </a:lnTo>
                  <a:lnTo>
                    <a:pt x="469" y="127"/>
                  </a:lnTo>
                  <a:lnTo>
                    <a:pt x="472" y="111"/>
                  </a:lnTo>
                  <a:lnTo>
                    <a:pt x="472" y="95"/>
                  </a:lnTo>
                  <a:lnTo>
                    <a:pt x="467" y="81"/>
                  </a:lnTo>
                  <a:lnTo>
                    <a:pt x="457" y="65"/>
                  </a:lnTo>
                  <a:lnTo>
                    <a:pt x="443" y="50"/>
                  </a:lnTo>
                  <a:lnTo>
                    <a:pt x="421" y="37"/>
                  </a:lnTo>
                  <a:lnTo>
                    <a:pt x="394" y="26"/>
                  </a:lnTo>
                  <a:lnTo>
                    <a:pt x="359" y="14"/>
                  </a:lnTo>
                  <a:lnTo>
                    <a:pt x="316" y="7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60" name="Freeform 360"/>
            <p:cNvSpPr>
              <a:spLocks/>
            </p:cNvSpPr>
            <p:nvPr/>
          </p:nvSpPr>
          <p:spPr bwMode="auto">
            <a:xfrm>
              <a:off x="915" y="169"/>
              <a:ext cx="239" cy="412"/>
            </a:xfrm>
            <a:custGeom>
              <a:avLst/>
              <a:gdLst/>
              <a:ahLst/>
              <a:cxnLst>
                <a:cxn ang="0">
                  <a:pos x="118" y="706"/>
                </a:cxn>
                <a:cxn ang="0">
                  <a:pos x="139" y="743"/>
                </a:cxn>
                <a:cxn ang="0">
                  <a:pos x="141" y="782"/>
                </a:cxn>
                <a:cxn ang="0">
                  <a:pos x="147" y="798"/>
                </a:cxn>
                <a:cxn ang="0">
                  <a:pos x="158" y="812"/>
                </a:cxn>
                <a:cxn ang="0">
                  <a:pos x="177" y="821"/>
                </a:cxn>
                <a:cxn ang="0">
                  <a:pos x="203" y="824"/>
                </a:cxn>
                <a:cxn ang="0">
                  <a:pos x="236" y="817"/>
                </a:cxn>
                <a:cxn ang="0">
                  <a:pos x="279" y="798"/>
                </a:cxn>
                <a:cxn ang="0">
                  <a:pos x="335" y="763"/>
                </a:cxn>
                <a:cxn ang="0">
                  <a:pos x="385" y="711"/>
                </a:cxn>
                <a:cxn ang="0">
                  <a:pos x="420" y="640"/>
                </a:cxn>
                <a:cxn ang="0">
                  <a:pos x="434" y="550"/>
                </a:cxn>
                <a:cxn ang="0">
                  <a:pos x="460" y="465"/>
                </a:cxn>
                <a:cxn ang="0">
                  <a:pos x="478" y="392"/>
                </a:cxn>
                <a:cxn ang="0">
                  <a:pos x="456" y="337"/>
                </a:cxn>
                <a:cxn ang="0">
                  <a:pos x="419" y="315"/>
                </a:cxn>
                <a:cxn ang="0">
                  <a:pos x="403" y="289"/>
                </a:cxn>
                <a:cxn ang="0">
                  <a:pos x="387" y="250"/>
                </a:cxn>
                <a:cxn ang="0">
                  <a:pos x="387" y="211"/>
                </a:cxn>
                <a:cxn ang="0">
                  <a:pos x="409" y="188"/>
                </a:cxn>
                <a:cxn ang="0">
                  <a:pos x="427" y="166"/>
                </a:cxn>
                <a:cxn ang="0">
                  <a:pos x="443" y="140"/>
                </a:cxn>
                <a:cxn ang="0">
                  <a:pos x="452" y="110"/>
                </a:cxn>
                <a:cxn ang="0">
                  <a:pos x="447" y="78"/>
                </a:cxn>
                <a:cxn ang="0">
                  <a:pos x="424" y="49"/>
                </a:cxn>
                <a:cxn ang="0">
                  <a:pos x="377" y="24"/>
                </a:cxn>
                <a:cxn ang="0">
                  <a:pos x="302" y="7"/>
                </a:cxn>
                <a:cxn ang="0">
                  <a:pos x="250" y="1"/>
                </a:cxn>
                <a:cxn ang="0">
                  <a:pos x="234" y="0"/>
                </a:cxn>
                <a:cxn ang="0">
                  <a:pos x="206" y="1"/>
                </a:cxn>
                <a:cxn ang="0">
                  <a:pos x="168" y="8"/>
                </a:cxn>
                <a:cxn ang="0">
                  <a:pos x="128" y="28"/>
                </a:cxn>
                <a:cxn ang="0">
                  <a:pos x="88" y="65"/>
                </a:cxn>
                <a:cxn ang="0">
                  <a:pos x="50" y="120"/>
                </a:cxn>
                <a:cxn ang="0">
                  <a:pos x="23" y="201"/>
                </a:cxn>
                <a:cxn ang="0">
                  <a:pos x="3" y="353"/>
                </a:cxn>
                <a:cxn ang="0">
                  <a:pos x="4" y="514"/>
                </a:cxn>
                <a:cxn ang="0">
                  <a:pos x="34" y="624"/>
                </a:cxn>
                <a:cxn ang="0">
                  <a:pos x="83" y="686"/>
                </a:cxn>
              </a:cxnLst>
              <a:rect l="0" t="0" r="r" b="b"/>
              <a:pathLst>
                <a:path w="478" h="824">
                  <a:moveTo>
                    <a:pt x="112" y="702"/>
                  </a:moveTo>
                  <a:lnTo>
                    <a:pt x="118" y="706"/>
                  </a:lnTo>
                  <a:lnTo>
                    <a:pt x="129" y="719"/>
                  </a:lnTo>
                  <a:lnTo>
                    <a:pt x="139" y="743"/>
                  </a:lnTo>
                  <a:lnTo>
                    <a:pt x="141" y="773"/>
                  </a:lnTo>
                  <a:lnTo>
                    <a:pt x="141" y="782"/>
                  </a:lnTo>
                  <a:lnTo>
                    <a:pt x="142" y="790"/>
                  </a:lnTo>
                  <a:lnTo>
                    <a:pt x="147" y="798"/>
                  </a:lnTo>
                  <a:lnTo>
                    <a:pt x="151" y="805"/>
                  </a:lnTo>
                  <a:lnTo>
                    <a:pt x="158" y="812"/>
                  </a:lnTo>
                  <a:lnTo>
                    <a:pt x="167" y="817"/>
                  </a:lnTo>
                  <a:lnTo>
                    <a:pt x="177" y="821"/>
                  </a:lnTo>
                  <a:lnTo>
                    <a:pt x="190" y="822"/>
                  </a:lnTo>
                  <a:lnTo>
                    <a:pt x="203" y="824"/>
                  </a:lnTo>
                  <a:lnTo>
                    <a:pt x="219" y="821"/>
                  </a:lnTo>
                  <a:lnTo>
                    <a:pt x="236" y="817"/>
                  </a:lnTo>
                  <a:lnTo>
                    <a:pt x="253" y="811"/>
                  </a:lnTo>
                  <a:lnTo>
                    <a:pt x="279" y="798"/>
                  </a:lnTo>
                  <a:lnTo>
                    <a:pt x="308" y="782"/>
                  </a:lnTo>
                  <a:lnTo>
                    <a:pt x="335" y="763"/>
                  </a:lnTo>
                  <a:lnTo>
                    <a:pt x="362" y="738"/>
                  </a:lnTo>
                  <a:lnTo>
                    <a:pt x="385" y="711"/>
                  </a:lnTo>
                  <a:lnTo>
                    <a:pt x="406" y="677"/>
                  </a:lnTo>
                  <a:lnTo>
                    <a:pt x="420" y="640"/>
                  </a:lnTo>
                  <a:lnTo>
                    <a:pt x="427" y="596"/>
                  </a:lnTo>
                  <a:lnTo>
                    <a:pt x="434" y="550"/>
                  </a:lnTo>
                  <a:lnTo>
                    <a:pt x="446" y="507"/>
                  </a:lnTo>
                  <a:lnTo>
                    <a:pt x="460" y="465"/>
                  </a:lnTo>
                  <a:lnTo>
                    <a:pt x="472" y="427"/>
                  </a:lnTo>
                  <a:lnTo>
                    <a:pt x="478" y="392"/>
                  </a:lnTo>
                  <a:lnTo>
                    <a:pt x="473" y="362"/>
                  </a:lnTo>
                  <a:lnTo>
                    <a:pt x="456" y="337"/>
                  </a:lnTo>
                  <a:lnTo>
                    <a:pt x="421" y="320"/>
                  </a:lnTo>
                  <a:lnTo>
                    <a:pt x="419" y="315"/>
                  </a:lnTo>
                  <a:lnTo>
                    <a:pt x="411" y="305"/>
                  </a:lnTo>
                  <a:lnTo>
                    <a:pt x="403" y="289"/>
                  </a:lnTo>
                  <a:lnTo>
                    <a:pt x="394" y="270"/>
                  </a:lnTo>
                  <a:lnTo>
                    <a:pt x="387" y="250"/>
                  </a:lnTo>
                  <a:lnTo>
                    <a:pt x="384" y="230"/>
                  </a:lnTo>
                  <a:lnTo>
                    <a:pt x="387" y="211"/>
                  </a:lnTo>
                  <a:lnTo>
                    <a:pt x="400" y="195"/>
                  </a:lnTo>
                  <a:lnTo>
                    <a:pt x="409" y="188"/>
                  </a:lnTo>
                  <a:lnTo>
                    <a:pt x="419" y="178"/>
                  </a:lnTo>
                  <a:lnTo>
                    <a:pt x="427" y="166"/>
                  </a:lnTo>
                  <a:lnTo>
                    <a:pt x="436" y="153"/>
                  </a:lnTo>
                  <a:lnTo>
                    <a:pt x="443" y="140"/>
                  </a:lnTo>
                  <a:lnTo>
                    <a:pt x="449" y="124"/>
                  </a:lnTo>
                  <a:lnTo>
                    <a:pt x="452" y="110"/>
                  </a:lnTo>
                  <a:lnTo>
                    <a:pt x="452" y="94"/>
                  </a:lnTo>
                  <a:lnTo>
                    <a:pt x="447" y="78"/>
                  </a:lnTo>
                  <a:lnTo>
                    <a:pt x="437" y="63"/>
                  </a:lnTo>
                  <a:lnTo>
                    <a:pt x="424" y="49"/>
                  </a:lnTo>
                  <a:lnTo>
                    <a:pt x="404" y="36"/>
                  </a:lnTo>
                  <a:lnTo>
                    <a:pt x="377" y="24"/>
                  </a:lnTo>
                  <a:lnTo>
                    <a:pt x="344" y="14"/>
                  </a:lnTo>
                  <a:lnTo>
                    <a:pt x="302" y="7"/>
                  </a:lnTo>
                  <a:lnTo>
                    <a:pt x="253" y="1"/>
                  </a:lnTo>
                  <a:lnTo>
                    <a:pt x="250" y="1"/>
                  </a:lnTo>
                  <a:lnTo>
                    <a:pt x="244" y="0"/>
                  </a:lnTo>
                  <a:lnTo>
                    <a:pt x="234" y="0"/>
                  </a:lnTo>
                  <a:lnTo>
                    <a:pt x="221" y="0"/>
                  </a:lnTo>
                  <a:lnTo>
                    <a:pt x="206" y="1"/>
                  </a:lnTo>
                  <a:lnTo>
                    <a:pt x="188" y="4"/>
                  </a:lnTo>
                  <a:lnTo>
                    <a:pt x="168" y="8"/>
                  </a:lnTo>
                  <a:lnTo>
                    <a:pt x="148" y="17"/>
                  </a:lnTo>
                  <a:lnTo>
                    <a:pt x="128" y="28"/>
                  </a:lnTo>
                  <a:lnTo>
                    <a:pt x="108" y="44"/>
                  </a:lnTo>
                  <a:lnTo>
                    <a:pt x="88" y="65"/>
                  </a:lnTo>
                  <a:lnTo>
                    <a:pt x="67" y="89"/>
                  </a:lnTo>
                  <a:lnTo>
                    <a:pt x="50" y="120"/>
                  </a:lnTo>
                  <a:lnTo>
                    <a:pt x="36" y="157"/>
                  </a:lnTo>
                  <a:lnTo>
                    <a:pt x="23" y="201"/>
                  </a:lnTo>
                  <a:lnTo>
                    <a:pt x="13" y="252"/>
                  </a:lnTo>
                  <a:lnTo>
                    <a:pt x="3" y="353"/>
                  </a:lnTo>
                  <a:lnTo>
                    <a:pt x="0" y="441"/>
                  </a:lnTo>
                  <a:lnTo>
                    <a:pt x="4" y="514"/>
                  </a:lnTo>
                  <a:lnTo>
                    <a:pt x="17" y="575"/>
                  </a:lnTo>
                  <a:lnTo>
                    <a:pt x="34" y="624"/>
                  </a:lnTo>
                  <a:lnTo>
                    <a:pt x="56" y="660"/>
                  </a:lnTo>
                  <a:lnTo>
                    <a:pt x="83" y="686"/>
                  </a:lnTo>
                  <a:lnTo>
                    <a:pt x="112" y="702"/>
                  </a:lnTo>
                  <a:close/>
                </a:path>
              </a:pathLst>
            </a:custGeom>
            <a:solidFill>
              <a:srgbClr val="F4E5D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59" name="Freeform 359"/>
            <p:cNvSpPr>
              <a:spLocks/>
            </p:cNvSpPr>
            <p:nvPr/>
          </p:nvSpPr>
          <p:spPr bwMode="auto">
            <a:xfrm>
              <a:off x="920" y="172"/>
              <a:ext cx="229" cy="402"/>
            </a:xfrm>
            <a:custGeom>
              <a:avLst/>
              <a:gdLst/>
              <a:ahLst/>
              <a:cxnLst>
                <a:cxn ang="0">
                  <a:pos x="105" y="692"/>
                </a:cxn>
                <a:cxn ang="0">
                  <a:pos x="131" y="723"/>
                </a:cxn>
                <a:cxn ang="0">
                  <a:pos x="139" y="759"/>
                </a:cxn>
                <a:cxn ang="0">
                  <a:pos x="143" y="773"/>
                </a:cxn>
                <a:cxn ang="0">
                  <a:pos x="153" y="788"/>
                </a:cxn>
                <a:cxn ang="0">
                  <a:pos x="170" y="799"/>
                </a:cxn>
                <a:cxn ang="0">
                  <a:pos x="195" y="802"/>
                </a:cxn>
                <a:cxn ang="0">
                  <a:pos x="225" y="796"/>
                </a:cxn>
                <a:cxn ang="0">
                  <a:pos x="267" y="778"/>
                </a:cxn>
                <a:cxn ang="0">
                  <a:pos x="321" y="744"/>
                </a:cxn>
                <a:cxn ang="0">
                  <a:pos x="370" y="695"/>
                </a:cxn>
                <a:cxn ang="0">
                  <a:pos x="403" y="627"/>
                </a:cxn>
                <a:cxn ang="0">
                  <a:pos x="418" y="542"/>
                </a:cxn>
                <a:cxn ang="0">
                  <a:pos x="442" y="460"/>
                </a:cxn>
                <a:cxn ang="0">
                  <a:pos x="460" y="391"/>
                </a:cxn>
                <a:cxn ang="0">
                  <a:pos x="439" y="337"/>
                </a:cxn>
                <a:cxn ang="0">
                  <a:pos x="403" y="313"/>
                </a:cxn>
                <a:cxn ang="0">
                  <a:pos x="386" y="287"/>
                </a:cxn>
                <a:cxn ang="0">
                  <a:pos x="370" y="246"/>
                </a:cxn>
                <a:cxn ang="0">
                  <a:pos x="370" y="205"/>
                </a:cxn>
                <a:cxn ang="0">
                  <a:pos x="390" y="184"/>
                </a:cxn>
                <a:cxn ang="0">
                  <a:pos x="408" y="163"/>
                </a:cxn>
                <a:cxn ang="0">
                  <a:pos x="424" y="137"/>
                </a:cxn>
                <a:cxn ang="0">
                  <a:pos x="431" y="107"/>
                </a:cxn>
                <a:cxn ang="0">
                  <a:pos x="426" y="77"/>
                </a:cxn>
                <a:cxn ang="0">
                  <a:pos x="403" y="49"/>
                </a:cxn>
                <a:cxn ang="0">
                  <a:pos x="360" y="24"/>
                </a:cxn>
                <a:cxn ang="0">
                  <a:pos x="288" y="7"/>
                </a:cxn>
                <a:cxn ang="0">
                  <a:pos x="232" y="0"/>
                </a:cxn>
                <a:cxn ang="0">
                  <a:pos x="179" y="4"/>
                </a:cxn>
                <a:cxn ang="0">
                  <a:pos x="103" y="43"/>
                </a:cxn>
                <a:cxn ang="0">
                  <a:pos x="35" y="153"/>
                </a:cxn>
                <a:cxn ang="0">
                  <a:pos x="3" y="345"/>
                </a:cxn>
                <a:cxn ang="0">
                  <a:pos x="5" y="502"/>
                </a:cxn>
                <a:cxn ang="0">
                  <a:pos x="31" y="611"/>
                </a:cxn>
                <a:cxn ang="0">
                  <a:pos x="74" y="672"/>
                </a:cxn>
              </a:cxnLst>
              <a:rect l="0" t="0" r="r" b="b"/>
              <a:pathLst>
                <a:path w="460" h="802">
                  <a:moveTo>
                    <a:pt x="100" y="688"/>
                  </a:moveTo>
                  <a:lnTo>
                    <a:pt x="105" y="692"/>
                  </a:lnTo>
                  <a:lnTo>
                    <a:pt x="118" y="704"/>
                  </a:lnTo>
                  <a:lnTo>
                    <a:pt x="131" y="723"/>
                  </a:lnTo>
                  <a:lnTo>
                    <a:pt x="137" y="750"/>
                  </a:lnTo>
                  <a:lnTo>
                    <a:pt x="139" y="759"/>
                  </a:lnTo>
                  <a:lnTo>
                    <a:pt x="140" y="766"/>
                  </a:lnTo>
                  <a:lnTo>
                    <a:pt x="143" y="773"/>
                  </a:lnTo>
                  <a:lnTo>
                    <a:pt x="147" y="781"/>
                  </a:lnTo>
                  <a:lnTo>
                    <a:pt x="153" y="788"/>
                  </a:lnTo>
                  <a:lnTo>
                    <a:pt x="162" y="795"/>
                  </a:lnTo>
                  <a:lnTo>
                    <a:pt x="170" y="799"/>
                  </a:lnTo>
                  <a:lnTo>
                    <a:pt x="182" y="802"/>
                  </a:lnTo>
                  <a:lnTo>
                    <a:pt x="195" y="802"/>
                  </a:lnTo>
                  <a:lnTo>
                    <a:pt x="209" y="801"/>
                  </a:lnTo>
                  <a:lnTo>
                    <a:pt x="225" y="796"/>
                  </a:lnTo>
                  <a:lnTo>
                    <a:pt x="242" y="789"/>
                  </a:lnTo>
                  <a:lnTo>
                    <a:pt x="267" y="778"/>
                  </a:lnTo>
                  <a:lnTo>
                    <a:pt x="294" y="763"/>
                  </a:lnTo>
                  <a:lnTo>
                    <a:pt x="321" y="744"/>
                  </a:lnTo>
                  <a:lnTo>
                    <a:pt x="347" y="721"/>
                  </a:lnTo>
                  <a:lnTo>
                    <a:pt x="370" y="695"/>
                  </a:lnTo>
                  <a:lnTo>
                    <a:pt x="390" y="663"/>
                  </a:lnTo>
                  <a:lnTo>
                    <a:pt x="403" y="627"/>
                  </a:lnTo>
                  <a:lnTo>
                    <a:pt x="411" y="585"/>
                  </a:lnTo>
                  <a:lnTo>
                    <a:pt x="418" y="542"/>
                  </a:lnTo>
                  <a:lnTo>
                    <a:pt x="429" y="500"/>
                  </a:lnTo>
                  <a:lnTo>
                    <a:pt x="442" y="460"/>
                  </a:lnTo>
                  <a:lnTo>
                    <a:pt x="454" y="424"/>
                  </a:lnTo>
                  <a:lnTo>
                    <a:pt x="460" y="391"/>
                  </a:lnTo>
                  <a:lnTo>
                    <a:pt x="455" y="362"/>
                  </a:lnTo>
                  <a:lnTo>
                    <a:pt x="439" y="337"/>
                  </a:lnTo>
                  <a:lnTo>
                    <a:pt x="406" y="317"/>
                  </a:lnTo>
                  <a:lnTo>
                    <a:pt x="403" y="313"/>
                  </a:lnTo>
                  <a:lnTo>
                    <a:pt x="396" y="303"/>
                  </a:lnTo>
                  <a:lnTo>
                    <a:pt x="386" y="287"/>
                  </a:lnTo>
                  <a:lnTo>
                    <a:pt x="377" y="266"/>
                  </a:lnTo>
                  <a:lnTo>
                    <a:pt x="370" y="246"/>
                  </a:lnTo>
                  <a:lnTo>
                    <a:pt x="367" y="224"/>
                  </a:lnTo>
                  <a:lnTo>
                    <a:pt x="370" y="205"/>
                  </a:lnTo>
                  <a:lnTo>
                    <a:pt x="382" y="191"/>
                  </a:lnTo>
                  <a:lnTo>
                    <a:pt x="390" y="184"/>
                  </a:lnTo>
                  <a:lnTo>
                    <a:pt x="399" y="174"/>
                  </a:lnTo>
                  <a:lnTo>
                    <a:pt x="408" y="163"/>
                  </a:lnTo>
                  <a:lnTo>
                    <a:pt x="416" y="150"/>
                  </a:lnTo>
                  <a:lnTo>
                    <a:pt x="424" y="137"/>
                  </a:lnTo>
                  <a:lnTo>
                    <a:pt x="429" y="123"/>
                  </a:lnTo>
                  <a:lnTo>
                    <a:pt x="431" y="107"/>
                  </a:lnTo>
                  <a:lnTo>
                    <a:pt x="431" y="92"/>
                  </a:lnTo>
                  <a:lnTo>
                    <a:pt x="426" y="77"/>
                  </a:lnTo>
                  <a:lnTo>
                    <a:pt x="418" y="62"/>
                  </a:lnTo>
                  <a:lnTo>
                    <a:pt x="403" y="49"/>
                  </a:lnTo>
                  <a:lnTo>
                    <a:pt x="385" y="36"/>
                  </a:lnTo>
                  <a:lnTo>
                    <a:pt x="360" y="24"/>
                  </a:lnTo>
                  <a:lnTo>
                    <a:pt x="327" y="14"/>
                  </a:lnTo>
                  <a:lnTo>
                    <a:pt x="288" y="7"/>
                  </a:lnTo>
                  <a:lnTo>
                    <a:pt x="241" y="1"/>
                  </a:lnTo>
                  <a:lnTo>
                    <a:pt x="232" y="0"/>
                  </a:lnTo>
                  <a:lnTo>
                    <a:pt x="211" y="0"/>
                  </a:lnTo>
                  <a:lnTo>
                    <a:pt x="179" y="4"/>
                  </a:lnTo>
                  <a:lnTo>
                    <a:pt x="141" y="17"/>
                  </a:lnTo>
                  <a:lnTo>
                    <a:pt x="103" y="43"/>
                  </a:lnTo>
                  <a:lnTo>
                    <a:pt x="65" y="88"/>
                  </a:lnTo>
                  <a:lnTo>
                    <a:pt x="35" y="153"/>
                  </a:lnTo>
                  <a:lnTo>
                    <a:pt x="13" y="246"/>
                  </a:lnTo>
                  <a:lnTo>
                    <a:pt x="3" y="345"/>
                  </a:lnTo>
                  <a:lnTo>
                    <a:pt x="0" y="430"/>
                  </a:lnTo>
                  <a:lnTo>
                    <a:pt x="5" y="502"/>
                  </a:lnTo>
                  <a:lnTo>
                    <a:pt x="15" y="562"/>
                  </a:lnTo>
                  <a:lnTo>
                    <a:pt x="31" y="611"/>
                  </a:lnTo>
                  <a:lnTo>
                    <a:pt x="51" y="647"/>
                  </a:lnTo>
                  <a:lnTo>
                    <a:pt x="74" y="672"/>
                  </a:lnTo>
                  <a:lnTo>
                    <a:pt x="100" y="688"/>
                  </a:lnTo>
                  <a:close/>
                </a:path>
              </a:pathLst>
            </a:custGeom>
            <a:solidFill>
              <a:srgbClr val="E5C9B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58" name="Freeform 358"/>
            <p:cNvSpPr>
              <a:spLocks/>
            </p:cNvSpPr>
            <p:nvPr/>
          </p:nvSpPr>
          <p:spPr bwMode="auto">
            <a:xfrm>
              <a:off x="920" y="177"/>
              <a:ext cx="220" cy="389"/>
            </a:xfrm>
            <a:custGeom>
              <a:avLst/>
              <a:gdLst/>
              <a:ahLst/>
              <a:cxnLst>
                <a:cxn ang="0">
                  <a:pos x="89" y="676"/>
                </a:cxn>
                <a:cxn ang="0">
                  <a:pos x="99" y="681"/>
                </a:cxn>
                <a:cxn ang="0">
                  <a:pos x="115" y="694"/>
                </a:cxn>
                <a:cxn ang="0">
                  <a:pos x="128" y="713"/>
                </a:cxn>
                <a:cxn ang="0">
                  <a:pos x="134" y="733"/>
                </a:cxn>
                <a:cxn ang="0">
                  <a:pos x="141" y="746"/>
                </a:cxn>
                <a:cxn ang="0">
                  <a:pos x="148" y="762"/>
                </a:cxn>
                <a:cxn ang="0">
                  <a:pos x="162" y="775"/>
                </a:cxn>
                <a:cxn ang="0">
                  <a:pos x="183" y="780"/>
                </a:cxn>
                <a:cxn ang="0">
                  <a:pos x="213" y="775"/>
                </a:cxn>
                <a:cxn ang="0">
                  <a:pos x="255" y="757"/>
                </a:cxn>
                <a:cxn ang="0">
                  <a:pos x="306" y="725"/>
                </a:cxn>
                <a:cxn ang="0">
                  <a:pos x="355" y="678"/>
                </a:cxn>
                <a:cxn ang="0">
                  <a:pos x="387" y="613"/>
                </a:cxn>
                <a:cxn ang="0">
                  <a:pos x="399" y="531"/>
                </a:cxn>
                <a:cxn ang="0">
                  <a:pos x="423" y="454"/>
                </a:cxn>
                <a:cxn ang="0">
                  <a:pos x="439" y="387"/>
                </a:cxn>
                <a:cxn ang="0">
                  <a:pos x="422" y="335"/>
                </a:cxn>
                <a:cxn ang="0">
                  <a:pos x="387" y="309"/>
                </a:cxn>
                <a:cxn ang="0">
                  <a:pos x="370" y="281"/>
                </a:cxn>
                <a:cxn ang="0">
                  <a:pos x="352" y="241"/>
                </a:cxn>
                <a:cxn ang="0">
                  <a:pos x="351" y="200"/>
                </a:cxn>
                <a:cxn ang="0">
                  <a:pos x="371" y="179"/>
                </a:cxn>
                <a:cxn ang="0">
                  <a:pos x="388" y="158"/>
                </a:cxn>
                <a:cxn ang="0">
                  <a:pos x="403" y="132"/>
                </a:cxn>
                <a:cxn ang="0">
                  <a:pos x="410" y="105"/>
                </a:cxn>
                <a:cxn ang="0">
                  <a:pos x="406" y="74"/>
                </a:cxn>
                <a:cxn ang="0">
                  <a:pos x="384" y="47"/>
                </a:cxn>
                <a:cxn ang="0">
                  <a:pos x="342" y="24"/>
                </a:cxn>
                <a:cxn ang="0">
                  <a:pos x="275" y="8"/>
                </a:cxn>
                <a:cxn ang="0">
                  <a:pos x="223" y="0"/>
                </a:cxn>
                <a:cxn ang="0">
                  <a:pos x="171" y="5"/>
                </a:cxn>
                <a:cxn ang="0">
                  <a:pos x="98" y="42"/>
                </a:cxn>
                <a:cxn ang="0">
                  <a:pos x="32" y="150"/>
                </a:cxn>
                <a:cxn ang="0">
                  <a:pos x="1" y="337"/>
                </a:cxn>
                <a:cxn ang="0">
                  <a:pos x="3" y="490"/>
                </a:cxn>
                <a:cxn ang="0">
                  <a:pos x="26" y="597"/>
                </a:cxn>
                <a:cxn ang="0">
                  <a:pos x="65" y="658"/>
                </a:cxn>
              </a:cxnLst>
              <a:rect l="0" t="0" r="r" b="b"/>
              <a:pathLst>
                <a:path w="439" h="780">
                  <a:moveTo>
                    <a:pt x="88" y="674"/>
                  </a:moveTo>
                  <a:lnTo>
                    <a:pt x="89" y="676"/>
                  </a:lnTo>
                  <a:lnTo>
                    <a:pt x="93" y="677"/>
                  </a:lnTo>
                  <a:lnTo>
                    <a:pt x="99" y="681"/>
                  </a:lnTo>
                  <a:lnTo>
                    <a:pt x="108" y="687"/>
                  </a:lnTo>
                  <a:lnTo>
                    <a:pt x="115" y="694"/>
                  </a:lnTo>
                  <a:lnTo>
                    <a:pt x="122" y="703"/>
                  </a:lnTo>
                  <a:lnTo>
                    <a:pt x="128" y="713"/>
                  </a:lnTo>
                  <a:lnTo>
                    <a:pt x="132" y="726"/>
                  </a:lnTo>
                  <a:lnTo>
                    <a:pt x="134" y="733"/>
                  </a:lnTo>
                  <a:lnTo>
                    <a:pt x="137" y="741"/>
                  </a:lnTo>
                  <a:lnTo>
                    <a:pt x="141" y="746"/>
                  </a:lnTo>
                  <a:lnTo>
                    <a:pt x="144" y="754"/>
                  </a:lnTo>
                  <a:lnTo>
                    <a:pt x="148" y="762"/>
                  </a:lnTo>
                  <a:lnTo>
                    <a:pt x="154" y="771"/>
                  </a:lnTo>
                  <a:lnTo>
                    <a:pt x="162" y="775"/>
                  </a:lnTo>
                  <a:lnTo>
                    <a:pt x="173" y="780"/>
                  </a:lnTo>
                  <a:lnTo>
                    <a:pt x="183" y="780"/>
                  </a:lnTo>
                  <a:lnTo>
                    <a:pt x="197" y="778"/>
                  </a:lnTo>
                  <a:lnTo>
                    <a:pt x="213" y="775"/>
                  </a:lnTo>
                  <a:lnTo>
                    <a:pt x="230" y="768"/>
                  </a:lnTo>
                  <a:lnTo>
                    <a:pt x="255" y="757"/>
                  </a:lnTo>
                  <a:lnTo>
                    <a:pt x="280" y="742"/>
                  </a:lnTo>
                  <a:lnTo>
                    <a:pt x="306" y="725"/>
                  </a:lnTo>
                  <a:lnTo>
                    <a:pt x="332" y="704"/>
                  </a:lnTo>
                  <a:lnTo>
                    <a:pt x="355" y="678"/>
                  </a:lnTo>
                  <a:lnTo>
                    <a:pt x="374" y="649"/>
                  </a:lnTo>
                  <a:lnTo>
                    <a:pt x="387" y="613"/>
                  </a:lnTo>
                  <a:lnTo>
                    <a:pt x="393" y="573"/>
                  </a:lnTo>
                  <a:lnTo>
                    <a:pt x="399" y="531"/>
                  </a:lnTo>
                  <a:lnTo>
                    <a:pt x="410" y="490"/>
                  </a:lnTo>
                  <a:lnTo>
                    <a:pt x="423" y="454"/>
                  </a:lnTo>
                  <a:lnTo>
                    <a:pt x="435" y="419"/>
                  </a:lnTo>
                  <a:lnTo>
                    <a:pt x="439" y="387"/>
                  </a:lnTo>
                  <a:lnTo>
                    <a:pt x="436" y="360"/>
                  </a:lnTo>
                  <a:lnTo>
                    <a:pt x="422" y="335"/>
                  </a:lnTo>
                  <a:lnTo>
                    <a:pt x="390" y="313"/>
                  </a:lnTo>
                  <a:lnTo>
                    <a:pt x="387" y="309"/>
                  </a:lnTo>
                  <a:lnTo>
                    <a:pt x="380" y="297"/>
                  </a:lnTo>
                  <a:lnTo>
                    <a:pt x="370" y="281"/>
                  </a:lnTo>
                  <a:lnTo>
                    <a:pt x="361" y="261"/>
                  </a:lnTo>
                  <a:lnTo>
                    <a:pt x="352" y="241"/>
                  </a:lnTo>
                  <a:lnTo>
                    <a:pt x="350" y="219"/>
                  </a:lnTo>
                  <a:lnTo>
                    <a:pt x="351" y="200"/>
                  </a:lnTo>
                  <a:lnTo>
                    <a:pt x="363" y="186"/>
                  </a:lnTo>
                  <a:lnTo>
                    <a:pt x="371" y="179"/>
                  </a:lnTo>
                  <a:lnTo>
                    <a:pt x="380" y="170"/>
                  </a:lnTo>
                  <a:lnTo>
                    <a:pt x="388" y="158"/>
                  </a:lnTo>
                  <a:lnTo>
                    <a:pt x="396" y="147"/>
                  </a:lnTo>
                  <a:lnTo>
                    <a:pt x="403" y="132"/>
                  </a:lnTo>
                  <a:lnTo>
                    <a:pt x="407" y="119"/>
                  </a:lnTo>
                  <a:lnTo>
                    <a:pt x="410" y="105"/>
                  </a:lnTo>
                  <a:lnTo>
                    <a:pt x="410" y="89"/>
                  </a:lnTo>
                  <a:lnTo>
                    <a:pt x="406" y="74"/>
                  </a:lnTo>
                  <a:lnTo>
                    <a:pt x="397" y="61"/>
                  </a:lnTo>
                  <a:lnTo>
                    <a:pt x="384" y="47"/>
                  </a:lnTo>
                  <a:lnTo>
                    <a:pt x="367" y="35"/>
                  </a:lnTo>
                  <a:lnTo>
                    <a:pt x="342" y="24"/>
                  </a:lnTo>
                  <a:lnTo>
                    <a:pt x="312" y="15"/>
                  </a:lnTo>
                  <a:lnTo>
                    <a:pt x="275" y="8"/>
                  </a:lnTo>
                  <a:lnTo>
                    <a:pt x="230" y="2"/>
                  </a:lnTo>
                  <a:lnTo>
                    <a:pt x="223" y="0"/>
                  </a:lnTo>
                  <a:lnTo>
                    <a:pt x="201" y="0"/>
                  </a:lnTo>
                  <a:lnTo>
                    <a:pt x="171" y="5"/>
                  </a:lnTo>
                  <a:lnTo>
                    <a:pt x="135" y="16"/>
                  </a:lnTo>
                  <a:lnTo>
                    <a:pt x="98" y="42"/>
                  </a:lnTo>
                  <a:lnTo>
                    <a:pt x="62" y="86"/>
                  </a:lnTo>
                  <a:lnTo>
                    <a:pt x="32" y="150"/>
                  </a:lnTo>
                  <a:lnTo>
                    <a:pt x="11" y="239"/>
                  </a:lnTo>
                  <a:lnTo>
                    <a:pt x="1" y="337"/>
                  </a:lnTo>
                  <a:lnTo>
                    <a:pt x="0" y="419"/>
                  </a:lnTo>
                  <a:lnTo>
                    <a:pt x="3" y="490"/>
                  </a:lnTo>
                  <a:lnTo>
                    <a:pt x="13" y="549"/>
                  </a:lnTo>
                  <a:lnTo>
                    <a:pt x="26" y="597"/>
                  </a:lnTo>
                  <a:lnTo>
                    <a:pt x="44" y="633"/>
                  </a:lnTo>
                  <a:lnTo>
                    <a:pt x="65" y="658"/>
                  </a:lnTo>
                  <a:lnTo>
                    <a:pt x="88" y="674"/>
                  </a:lnTo>
                  <a:close/>
                </a:path>
              </a:pathLst>
            </a:custGeom>
            <a:solidFill>
              <a:srgbClr val="DBAF9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57" name="Freeform 357"/>
            <p:cNvSpPr>
              <a:spLocks/>
            </p:cNvSpPr>
            <p:nvPr/>
          </p:nvSpPr>
          <p:spPr bwMode="auto">
            <a:xfrm>
              <a:off x="925" y="180"/>
              <a:ext cx="211" cy="380"/>
            </a:xfrm>
            <a:custGeom>
              <a:avLst/>
              <a:gdLst/>
              <a:ahLst/>
              <a:cxnLst>
                <a:cxn ang="0">
                  <a:pos x="77" y="659"/>
                </a:cxn>
                <a:cxn ang="0">
                  <a:pos x="88" y="665"/>
                </a:cxn>
                <a:cxn ang="0">
                  <a:pos x="106" y="675"/>
                </a:cxn>
                <a:cxn ang="0">
                  <a:pos x="123" y="691"/>
                </a:cxn>
                <a:cxn ang="0">
                  <a:pos x="131" y="708"/>
                </a:cxn>
                <a:cxn ang="0">
                  <a:pos x="139" y="721"/>
                </a:cxn>
                <a:cxn ang="0">
                  <a:pos x="144" y="738"/>
                </a:cxn>
                <a:cxn ang="0">
                  <a:pos x="156" y="754"/>
                </a:cxn>
                <a:cxn ang="0">
                  <a:pos x="175" y="759"/>
                </a:cxn>
                <a:cxn ang="0">
                  <a:pos x="202" y="753"/>
                </a:cxn>
                <a:cxn ang="0">
                  <a:pos x="242" y="736"/>
                </a:cxn>
                <a:cxn ang="0">
                  <a:pos x="293" y="705"/>
                </a:cxn>
                <a:cxn ang="0">
                  <a:pos x="340" y="662"/>
                </a:cxn>
                <a:cxn ang="0">
                  <a:pos x="370" y="599"/>
                </a:cxn>
                <a:cxn ang="0">
                  <a:pos x="383" y="520"/>
                </a:cxn>
                <a:cxn ang="0">
                  <a:pos x="406" y="447"/>
                </a:cxn>
                <a:cxn ang="0">
                  <a:pos x="422" y="385"/>
                </a:cxn>
                <a:cxn ang="0">
                  <a:pos x="405" y="333"/>
                </a:cxn>
                <a:cxn ang="0">
                  <a:pos x="373" y="305"/>
                </a:cxn>
                <a:cxn ang="0">
                  <a:pos x="356" y="278"/>
                </a:cxn>
                <a:cxn ang="0">
                  <a:pos x="337" y="236"/>
                </a:cxn>
                <a:cxn ang="0">
                  <a:pos x="334" y="195"/>
                </a:cxn>
                <a:cxn ang="0">
                  <a:pos x="352" y="174"/>
                </a:cxn>
                <a:cxn ang="0">
                  <a:pos x="369" y="155"/>
                </a:cxn>
                <a:cxn ang="0">
                  <a:pos x="382" y="130"/>
                </a:cxn>
                <a:cxn ang="0">
                  <a:pos x="389" y="101"/>
                </a:cxn>
                <a:cxn ang="0">
                  <a:pos x="386" y="74"/>
                </a:cxn>
                <a:cxn ang="0">
                  <a:pos x="366" y="46"/>
                </a:cxn>
                <a:cxn ang="0">
                  <a:pos x="326" y="23"/>
                </a:cxn>
                <a:cxn ang="0">
                  <a:pos x="262" y="7"/>
                </a:cxn>
                <a:cxn ang="0">
                  <a:pos x="212" y="0"/>
                </a:cxn>
                <a:cxn ang="0">
                  <a:pos x="163" y="4"/>
                </a:cxn>
                <a:cxn ang="0">
                  <a:pos x="93" y="40"/>
                </a:cxn>
                <a:cxn ang="0">
                  <a:pos x="31" y="145"/>
                </a:cxn>
                <a:cxn ang="0">
                  <a:pos x="2" y="326"/>
                </a:cxn>
                <a:cxn ang="0">
                  <a:pos x="3" y="478"/>
                </a:cxn>
                <a:cxn ang="0">
                  <a:pos x="22" y="583"/>
                </a:cxn>
                <a:cxn ang="0">
                  <a:pos x="57" y="644"/>
                </a:cxn>
              </a:cxnLst>
              <a:rect l="0" t="0" r="r" b="b"/>
              <a:pathLst>
                <a:path w="422" h="759">
                  <a:moveTo>
                    <a:pt x="75" y="659"/>
                  </a:moveTo>
                  <a:lnTo>
                    <a:pt x="77" y="659"/>
                  </a:lnTo>
                  <a:lnTo>
                    <a:pt x="83" y="662"/>
                  </a:lnTo>
                  <a:lnTo>
                    <a:pt x="88" y="665"/>
                  </a:lnTo>
                  <a:lnTo>
                    <a:pt x="97" y="669"/>
                  </a:lnTo>
                  <a:lnTo>
                    <a:pt x="106" y="675"/>
                  </a:lnTo>
                  <a:lnTo>
                    <a:pt x="114" y="682"/>
                  </a:lnTo>
                  <a:lnTo>
                    <a:pt x="123" y="691"/>
                  </a:lnTo>
                  <a:lnTo>
                    <a:pt x="129" y="701"/>
                  </a:lnTo>
                  <a:lnTo>
                    <a:pt x="131" y="708"/>
                  </a:lnTo>
                  <a:lnTo>
                    <a:pt x="136" y="714"/>
                  </a:lnTo>
                  <a:lnTo>
                    <a:pt x="139" y="721"/>
                  </a:lnTo>
                  <a:lnTo>
                    <a:pt x="140" y="728"/>
                  </a:lnTo>
                  <a:lnTo>
                    <a:pt x="144" y="738"/>
                  </a:lnTo>
                  <a:lnTo>
                    <a:pt x="149" y="747"/>
                  </a:lnTo>
                  <a:lnTo>
                    <a:pt x="156" y="754"/>
                  </a:lnTo>
                  <a:lnTo>
                    <a:pt x="165" y="757"/>
                  </a:lnTo>
                  <a:lnTo>
                    <a:pt x="175" y="759"/>
                  </a:lnTo>
                  <a:lnTo>
                    <a:pt x="186" y="757"/>
                  </a:lnTo>
                  <a:lnTo>
                    <a:pt x="202" y="753"/>
                  </a:lnTo>
                  <a:lnTo>
                    <a:pt x="219" y="746"/>
                  </a:lnTo>
                  <a:lnTo>
                    <a:pt x="242" y="736"/>
                  </a:lnTo>
                  <a:lnTo>
                    <a:pt x="267" y="723"/>
                  </a:lnTo>
                  <a:lnTo>
                    <a:pt x="293" y="705"/>
                  </a:lnTo>
                  <a:lnTo>
                    <a:pt x="317" y="686"/>
                  </a:lnTo>
                  <a:lnTo>
                    <a:pt x="340" y="662"/>
                  </a:lnTo>
                  <a:lnTo>
                    <a:pt x="357" y="634"/>
                  </a:lnTo>
                  <a:lnTo>
                    <a:pt x="370" y="599"/>
                  </a:lnTo>
                  <a:lnTo>
                    <a:pt x="378" y="560"/>
                  </a:lnTo>
                  <a:lnTo>
                    <a:pt x="383" y="520"/>
                  </a:lnTo>
                  <a:lnTo>
                    <a:pt x="393" y="482"/>
                  </a:lnTo>
                  <a:lnTo>
                    <a:pt x="406" y="447"/>
                  </a:lnTo>
                  <a:lnTo>
                    <a:pt x="416" y="414"/>
                  </a:lnTo>
                  <a:lnTo>
                    <a:pt x="422" y="385"/>
                  </a:lnTo>
                  <a:lnTo>
                    <a:pt x="419" y="358"/>
                  </a:lnTo>
                  <a:lnTo>
                    <a:pt x="405" y="333"/>
                  </a:lnTo>
                  <a:lnTo>
                    <a:pt x="376" y="310"/>
                  </a:lnTo>
                  <a:lnTo>
                    <a:pt x="373" y="305"/>
                  </a:lnTo>
                  <a:lnTo>
                    <a:pt x="366" y="294"/>
                  </a:lnTo>
                  <a:lnTo>
                    <a:pt x="356" y="278"/>
                  </a:lnTo>
                  <a:lnTo>
                    <a:pt x="346" y="258"/>
                  </a:lnTo>
                  <a:lnTo>
                    <a:pt x="337" y="236"/>
                  </a:lnTo>
                  <a:lnTo>
                    <a:pt x="333" y="214"/>
                  </a:lnTo>
                  <a:lnTo>
                    <a:pt x="334" y="195"/>
                  </a:lnTo>
                  <a:lnTo>
                    <a:pt x="344" y="181"/>
                  </a:lnTo>
                  <a:lnTo>
                    <a:pt x="352" y="174"/>
                  </a:lnTo>
                  <a:lnTo>
                    <a:pt x="360" y="165"/>
                  </a:lnTo>
                  <a:lnTo>
                    <a:pt x="369" y="155"/>
                  </a:lnTo>
                  <a:lnTo>
                    <a:pt x="376" y="142"/>
                  </a:lnTo>
                  <a:lnTo>
                    <a:pt x="382" y="130"/>
                  </a:lnTo>
                  <a:lnTo>
                    <a:pt x="388" y="116"/>
                  </a:lnTo>
                  <a:lnTo>
                    <a:pt x="389" y="101"/>
                  </a:lnTo>
                  <a:lnTo>
                    <a:pt x="389" y="87"/>
                  </a:lnTo>
                  <a:lnTo>
                    <a:pt x="386" y="74"/>
                  </a:lnTo>
                  <a:lnTo>
                    <a:pt x="378" y="59"/>
                  </a:lnTo>
                  <a:lnTo>
                    <a:pt x="366" y="46"/>
                  </a:lnTo>
                  <a:lnTo>
                    <a:pt x="349" y="34"/>
                  </a:lnTo>
                  <a:lnTo>
                    <a:pt x="326" y="23"/>
                  </a:lnTo>
                  <a:lnTo>
                    <a:pt x="297" y="14"/>
                  </a:lnTo>
                  <a:lnTo>
                    <a:pt x="262" y="7"/>
                  </a:lnTo>
                  <a:lnTo>
                    <a:pt x="219" y="1"/>
                  </a:lnTo>
                  <a:lnTo>
                    <a:pt x="212" y="0"/>
                  </a:lnTo>
                  <a:lnTo>
                    <a:pt x="192" y="0"/>
                  </a:lnTo>
                  <a:lnTo>
                    <a:pt x="163" y="4"/>
                  </a:lnTo>
                  <a:lnTo>
                    <a:pt x="129" y="16"/>
                  </a:lnTo>
                  <a:lnTo>
                    <a:pt x="93" y="40"/>
                  </a:lnTo>
                  <a:lnTo>
                    <a:pt x="59" y="82"/>
                  </a:lnTo>
                  <a:lnTo>
                    <a:pt x="31" y="145"/>
                  </a:lnTo>
                  <a:lnTo>
                    <a:pt x="12" y="231"/>
                  </a:lnTo>
                  <a:lnTo>
                    <a:pt x="2" y="326"/>
                  </a:lnTo>
                  <a:lnTo>
                    <a:pt x="0" y="408"/>
                  </a:lnTo>
                  <a:lnTo>
                    <a:pt x="3" y="478"/>
                  </a:lnTo>
                  <a:lnTo>
                    <a:pt x="11" y="536"/>
                  </a:lnTo>
                  <a:lnTo>
                    <a:pt x="22" y="583"/>
                  </a:lnTo>
                  <a:lnTo>
                    <a:pt x="38" y="618"/>
                  </a:lnTo>
                  <a:lnTo>
                    <a:pt x="57" y="644"/>
                  </a:lnTo>
                  <a:lnTo>
                    <a:pt x="75" y="659"/>
                  </a:lnTo>
                  <a:close/>
                </a:path>
              </a:pathLst>
            </a:custGeom>
            <a:solidFill>
              <a:srgbClr val="CE99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56" name="Freeform 356"/>
            <p:cNvSpPr>
              <a:spLocks/>
            </p:cNvSpPr>
            <p:nvPr/>
          </p:nvSpPr>
          <p:spPr bwMode="auto">
            <a:xfrm>
              <a:off x="929" y="185"/>
              <a:ext cx="202" cy="368"/>
            </a:xfrm>
            <a:custGeom>
              <a:avLst/>
              <a:gdLst/>
              <a:ahLst/>
              <a:cxnLst>
                <a:cxn ang="0">
                  <a:pos x="65" y="644"/>
                </a:cxn>
                <a:cxn ang="0">
                  <a:pos x="78" y="648"/>
                </a:cxn>
                <a:cxn ang="0">
                  <a:pos x="97" y="657"/>
                </a:cxn>
                <a:cxn ang="0">
                  <a:pos x="115" y="668"/>
                </a:cxn>
                <a:cxn ang="0">
                  <a:pos x="128" y="683"/>
                </a:cxn>
                <a:cxn ang="0">
                  <a:pos x="135" y="696"/>
                </a:cxn>
                <a:cxn ang="0">
                  <a:pos x="140" y="715"/>
                </a:cxn>
                <a:cxn ang="0">
                  <a:pos x="148" y="730"/>
                </a:cxn>
                <a:cxn ang="0">
                  <a:pos x="164" y="738"/>
                </a:cxn>
                <a:cxn ang="0">
                  <a:pos x="190" y="732"/>
                </a:cxn>
                <a:cxn ang="0">
                  <a:pos x="229" y="715"/>
                </a:cxn>
                <a:cxn ang="0">
                  <a:pos x="278" y="687"/>
                </a:cxn>
                <a:cxn ang="0">
                  <a:pos x="324" y="645"/>
                </a:cxn>
                <a:cxn ang="0">
                  <a:pos x="354" y="586"/>
                </a:cxn>
                <a:cxn ang="0">
                  <a:pos x="366" y="509"/>
                </a:cxn>
                <a:cxn ang="0">
                  <a:pos x="387" y="441"/>
                </a:cxn>
                <a:cxn ang="0">
                  <a:pos x="403" y="383"/>
                </a:cxn>
                <a:cxn ang="0">
                  <a:pos x="387" y="331"/>
                </a:cxn>
                <a:cxn ang="0">
                  <a:pos x="357" y="302"/>
                </a:cxn>
                <a:cxn ang="0">
                  <a:pos x="340" y="273"/>
                </a:cxn>
                <a:cxn ang="0">
                  <a:pos x="321" y="231"/>
                </a:cxn>
                <a:cxn ang="0">
                  <a:pos x="318" y="190"/>
                </a:cxn>
                <a:cxn ang="0">
                  <a:pos x="334" y="168"/>
                </a:cxn>
                <a:cxn ang="0">
                  <a:pos x="350" y="150"/>
                </a:cxn>
                <a:cxn ang="0">
                  <a:pos x="363" y="125"/>
                </a:cxn>
                <a:cxn ang="0">
                  <a:pos x="369" y="99"/>
                </a:cxn>
                <a:cxn ang="0">
                  <a:pos x="366" y="71"/>
                </a:cxn>
                <a:cxn ang="0">
                  <a:pos x="347" y="45"/>
                </a:cxn>
                <a:cxn ang="0">
                  <a:pos x="308" y="22"/>
                </a:cxn>
                <a:cxn ang="0">
                  <a:pos x="248" y="6"/>
                </a:cxn>
                <a:cxn ang="0">
                  <a:pos x="200" y="0"/>
                </a:cxn>
                <a:cxn ang="0">
                  <a:pos x="154" y="3"/>
                </a:cxn>
                <a:cxn ang="0">
                  <a:pos x="88" y="40"/>
                </a:cxn>
                <a:cxn ang="0">
                  <a:pos x="29" y="141"/>
                </a:cxn>
                <a:cxn ang="0">
                  <a:pos x="3" y="316"/>
                </a:cxn>
                <a:cxn ang="0">
                  <a:pos x="2" y="465"/>
                </a:cxn>
                <a:cxn ang="0">
                  <a:pos x="19" y="568"/>
                </a:cxn>
                <a:cxn ang="0">
                  <a:pos x="48" y="629"/>
                </a:cxn>
              </a:cxnLst>
              <a:rect l="0" t="0" r="r" b="b"/>
              <a:pathLst>
                <a:path w="403" h="738">
                  <a:moveTo>
                    <a:pt x="63" y="644"/>
                  </a:moveTo>
                  <a:lnTo>
                    <a:pt x="65" y="644"/>
                  </a:lnTo>
                  <a:lnTo>
                    <a:pt x="71" y="645"/>
                  </a:lnTo>
                  <a:lnTo>
                    <a:pt x="78" y="648"/>
                  </a:lnTo>
                  <a:lnTo>
                    <a:pt x="86" y="651"/>
                  </a:lnTo>
                  <a:lnTo>
                    <a:pt x="97" y="657"/>
                  </a:lnTo>
                  <a:lnTo>
                    <a:pt x="107" y="662"/>
                  </a:lnTo>
                  <a:lnTo>
                    <a:pt x="115" y="668"/>
                  </a:lnTo>
                  <a:lnTo>
                    <a:pt x="124" y="677"/>
                  </a:lnTo>
                  <a:lnTo>
                    <a:pt x="128" y="683"/>
                  </a:lnTo>
                  <a:lnTo>
                    <a:pt x="133" y="688"/>
                  </a:lnTo>
                  <a:lnTo>
                    <a:pt x="135" y="696"/>
                  </a:lnTo>
                  <a:lnTo>
                    <a:pt x="137" y="703"/>
                  </a:lnTo>
                  <a:lnTo>
                    <a:pt x="140" y="715"/>
                  </a:lnTo>
                  <a:lnTo>
                    <a:pt x="143" y="723"/>
                  </a:lnTo>
                  <a:lnTo>
                    <a:pt x="148" y="730"/>
                  </a:lnTo>
                  <a:lnTo>
                    <a:pt x="156" y="735"/>
                  </a:lnTo>
                  <a:lnTo>
                    <a:pt x="164" y="738"/>
                  </a:lnTo>
                  <a:lnTo>
                    <a:pt x="176" y="736"/>
                  </a:lnTo>
                  <a:lnTo>
                    <a:pt x="190" y="732"/>
                  </a:lnTo>
                  <a:lnTo>
                    <a:pt x="207" y="725"/>
                  </a:lnTo>
                  <a:lnTo>
                    <a:pt x="229" y="715"/>
                  </a:lnTo>
                  <a:lnTo>
                    <a:pt x="253" y="702"/>
                  </a:lnTo>
                  <a:lnTo>
                    <a:pt x="278" y="687"/>
                  </a:lnTo>
                  <a:lnTo>
                    <a:pt x="302" y="668"/>
                  </a:lnTo>
                  <a:lnTo>
                    <a:pt x="324" y="645"/>
                  </a:lnTo>
                  <a:lnTo>
                    <a:pt x="341" y="619"/>
                  </a:lnTo>
                  <a:lnTo>
                    <a:pt x="354" y="586"/>
                  </a:lnTo>
                  <a:lnTo>
                    <a:pt x="360" y="548"/>
                  </a:lnTo>
                  <a:lnTo>
                    <a:pt x="366" y="509"/>
                  </a:lnTo>
                  <a:lnTo>
                    <a:pt x="376" y="473"/>
                  </a:lnTo>
                  <a:lnTo>
                    <a:pt x="387" y="441"/>
                  </a:lnTo>
                  <a:lnTo>
                    <a:pt x="397" y="410"/>
                  </a:lnTo>
                  <a:lnTo>
                    <a:pt x="403" y="383"/>
                  </a:lnTo>
                  <a:lnTo>
                    <a:pt x="400" y="355"/>
                  </a:lnTo>
                  <a:lnTo>
                    <a:pt x="387" y="331"/>
                  </a:lnTo>
                  <a:lnTo>
                    <a:pt x="360" y="306"/>
                  </a:lnTo>
                  <a:lnTo>
                    <a:pt x="357" y="302"/>
                  </a:lnTo>
                  <a:lnTo>
                    <a:pt x="350" y="290"/>
                  </a:lnTo>
                  <a:lnTo>
                    <a:pt x="340" y="273"/>
                  </a:lnTo>
                  <a:lnTo>
                    <a:pt x="330" y="252"/>
                  </a:lnTo>
                  <a:lnTo>
                    <a:pt x="321" y="231"/>
                  </a:lnTo>
                  <a:lnTo>
                    <a:pt x="317" y="209"/>
                  </a:lnTo>
                  <a:lnTo>
                    <a:pt x="318" y="190"/>
                  </a:lnTo>
                  <a:lnTo>
                    <a:pt x="327" y="176"/>
                  </a:lnTo>
                  <a:lnTo>
                    <a:pt x="334" y="168"/>
                  </a:lnTo>
                  <a:lnTo>
                    <a:pt x="341" y="160"/>
                  </a:lnTo>
                  <a:lnTo>
                    <a:pt x="350" y="150"/>
                  </a:lnTo>
                  <a:lnTo>
                    <a:pt x="357" y="138"/>
                  </a:lnTo>
                  <a:lnTo>
                    <a:pt x="363" y="125"/>
                  </a:lnTo>
                  <a:lnTo>
                    <a:pt x="367" y="112"/>
                  </a:lnTo>
                  <a:lnTo>
                    <a:pt x="369" y="99"/>
                  </a:lnTo>
                  <a:lnTo>
                    <a:pt x="369" y="84"/>
                  </a:lnTo>
                  <a:lnTo>
                    <a:pt x="366" y="71"/>
                  </a:lnTo>
                  <a:lnTo>
                    <a:pt x="357" y="57"/>
                  </a:lnTo>
                  <a:lnTo>
                    <a:pt x="347" y="45"/>
                  </a:lnTo>
                  <a:lnTo>
                    <a:pt x="330" y="34"/>
                  </a:lnTo>
                  <a:lnTo>
                    <a:pt x="308" y="22"/>
                  </a:lnTo>
                  <a:lnTo>
                    <a:pt x="281" y="13"/>
                  </a:lnTo>
                  <a:lnTo>
                    <a:pt x="248" y="6"/>
                  </a:lnTo>
                  <a:lnTo>
                    <a:pt x="207" y="2"/>
                  </a:lnTo>
                  <a:lnTo>
                    <a:pt x="200" y="0"/>
                  </a:lnTo>
                  <a:lnTo>
                    <a:pt x="181" y="0"/>
                  </a:lnTo>
                  <a:lnTo>
                    <a:pt x="154" y="3"/>
                  </a:lnTo>
                  <a:lnTo>
                    <a:pt x="122" y="15"/>
                  </a:lnTo>
                  <a:lnTo>
                    <a:pt x="88" y="40"/>
                  </a:lnTo>
                  <a:lnTo>
                    <a:pt x="56" y="80"/>
                  </a:lnTo>
                  <a:lnTo>
                    <a:pt x="29" y="141"/>
                  </a:lnTo>
                  <a:lnTo>
                    <a:pt x="12" y="225"/>
                  </a:lnTo>
                  <a:lnTo>
                    <a:pt x="3" y="316"/>
                  </a:lnTo>
                  <a:lnTo>
                    <a:pt x="0" y="397"/>
                  </a:lnTo>
                  <a:lnTo>
                    <a:pt x="2" y="465"/>
                  </a:lnTo>
                  <a:lnTo>
                    <a:pt x="9" y="522"/>
                  </a:lnTo>
                  <a:lnTo>
                    <a:pt x="19" y="568"/>
                  </a:lnTo>
                  <a:lnTo>
                    <a:pt x="32" y="604"/>
                  </a:lnTo>
                  <a:lnTo>
                    <a:pt x="48" y="629"/>
                  </a:lnTo>
                  <a:lnTo>
                    <a:pt x="63" y="644"/>
                  </a:lnTo>
                  <a:close/>
                </a:path>
              </a:pathLst>
            </a:custGeom>
            <a:solidFill>
              <a:srgbClr val="C17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55" name="Freeform 355"/>
            <p:cNvSpPr>
              <a:spLocks/>
            </p:cNvSpPr>
            <p:nvPr/>
          </p:nvSpPr>
          <p:spPr bwMode="auto">
            <a:xfrm>
              <a:off x="933" y="188"/>
              <a:ext cx="193" cy="358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5" y="4"/>
                </a:cxn>
                <a:cxn ang="0">
                  <a:pos x="83" y="39"/>
                </a:cxn>
                <a:cxn ang="0">
                  <a:pos x="29" y="137"/>
                </a:cxn>
                <a:cxn ang="0">
                  <a:pos x="3" y="307"/>
                </a:cxn>
                <a:cxn ang="0">
                  <a:pos x="1" y="453"/>
                </a:cxn>
                <a:cxn ang="0">
                  <a:pos x="16" y="554"/>
                </a:cxn>
                <a:cxn ang="0">
                  <a:pos x="39" y="615"/>
                </a:cxn>
                <a:cxn ang="0">
                  <a:pos x="54" y="630"/>
                </a:cxn>
                <a:cxn ang="0">
                  <a:pos x="77" y="634"/>
                </a:cxn>
                <a:cxn ang="0">
                  <a:pos x="108" y="644"/>
                </a:cxn>
                <a:cxn ang="0">
                  <a:pos x="131" y="663"/>
                </a:cxn>
                <a:cxn ang="0">
                  <a:pos x="134" y="689"/>
                </a:cxn>
                <a:cxn ang="0">
                  <a:pos x="139" y="708"/>
                </a:cxn>
                <a:cxn ang="0">
                  <a:pos x="154" y="715"/>
                </a:cxn>
                <a:cxn ang="0">
                  <a:pos x="178" y="709"/>
                </a:cxn>
                <a:cxn ang="0">
                  <a:pos x="217" y="692"/>
                </a:cxn>
                <a:cxn ang="0">
                  <a:pos x="263" y="667"/>
                </a:cxn>
                <a:cxn ang="0">
                  <a:pos x="308" y="628"/>
                </a:cxn>
                <a:cxn ang="0">
                  <a:pos x="338" y="572"/>
                </a:cxn>
                <a:cxn ang="0">
                  <a:pos x="349" y="498"/>
                </a:cxn>
                <a:cxn ang="0">
                  <a:pos x="370" y="434"/>
                </a:cxn>
                <a:cxn ang="0">
                  <a:pos x="384" y="379"/>
                </a:cxn>
                <a:cxn ang="0">
                  <a:pos x="370" y="328"/>
                </a:cxn>
                <a:cxn ang="0">
                  <a:pos x="342" y="298"/>
                </a:cxn>
                <a:cxn ang="0">
                  <a:pos x="324" y="268"/>
                </a:cxn>
                <a:cxn ang="0">
                  <a:pos x="305" y="224"/>
                </a:cxn>
                <a:cxn ang="0">
                  <a:pos x="299" y="184"/>
                </a:cxn>
                <a:cxn ang="0">
                  <a:pos x="322" y="155"/>
                </a:cxn>
                <a:cxn ang="0">
                  <a:pos x="345" y="108"/>
                </a:cxn>
                <a:cxn ang="0">
                  <a:pos x="338" y="56"/>
                </a:cxn>
                <a:cxn ang="0">
                  <a:pos x="266" y="13"/>
                </a:cxn>
              </a:cxnLst>
              <a:rect l="0" t="0" r="r" b="b"/>
              <a:pathLst>
                <a:path w="384" h="715">
                  <a:moveTo>
                    <a:pt x="195" y="1"/>
                  </a:moveTo>
                  <a:lnTo>
                    <a:pt x="188" y="0"/>
                  </a:lnTo>
                  <a:lnTo>
                    <a:pt x="171" y="0"/>
                  </a:lnTo>
                  <a:lnTo>
                    <a:pt x="145" y="4"/>
                  </a:lnTo>
                  <a:lnTo>
                    <a:pt x="115" y="16"/>
                  </a:lnTo>
                  <a:lnTo>
                    <a:pt x="83" y="39"/>
                  </a:lnTo>
                  <a:lnTo>
                    <a:pt x="53" y="78"/>
                  </a:lnTo>
                  <a:lnTo>
                    <a:pt x="29" y="137"/>
                  </a:lnTo>
                  <a:lnTo>
                    <a:pt x="11" y="218"/>
                  </a:lnTo>
                  <a:lnTo>
                    <a:pt x="3" y="307"/>
                  </a:lnTo>
                  <a:lnTo>
                    <a:pt x="0" y="385"/>
                  </a:lnTo>
                  <a:lnTo>
                    <a:pt x="1" y="453"/>
                  </a:lnTo>
                  <a:lnTo>
                    <a:pt x="7" y="508"/>
                  </a:lnTo>
                  <a:lnTo>
                    <a:pt x="16" y="554"/>
                  </a:lnTo>
                  <a:lnTo>
                    <a:pt x="26" y="589"/>
                  </a:lnTo>
                  <a:lnTo>
                    <a:pt x="39" y="615"/>
                  </a:lnTo>
                  <a:lnTo>
                    <a:pt x="52" y="630"/>
                  </a:lnTo>
                  <a:lnTo>
                    <a:pt x="54" y="630"/>
                  </a:lnTo>
                  <a:lnTo>
                    <a:pt x="65" y="631"/>
                  </a:lnTo>
                  <a:lnTo>
                    <a:pt x="77" y="634"/>
                  </a:lnTo>
                  <a:lnTo>
                    <a:pt x="93" y="638"/>
                  </a:lnTo>
                  <a:lnTo>
                    <a:pt x="108" y="644"/>
                  </a:lnTo>
                  <a:lnTo>
                    <a:pt x="121" y="653"/>
                  </a:lnTo>
                  <a:lnTo>
                    <a:pt x="131" y="663"/>
                  </a:lnTo>
                  <a:lnTo>
                    <a:pt x="134" y="676"/>
                  </a:lnTo>
                  <a:lnTo>
                    <a:pt x="134" y="689"/>
                  </a:lnTo>
                  <a:lnTo>
                    <a:pt x="136" y="699"/>
                  </a:lnTo>
                  <a:lnTo>
                    <a:pt x="139" y="708"/>
                  </a:lnTo>
                  <a:lnTo>
                    <a:pt x="145" y="712"/>
                  </a:lnTo>
                  <a:lnTo>
                    <a:pt x="154" y="715"/>
                  </a:lnTo>
                  <a:lnTo>
                    <a:pt x="165" y="714"/>
                  </a:lnTo>
                  <a:lnTo>
                    <a:pt x="178" y="709"/>
                  </a:lnTo>
                  <a:lnTo>
                    <a:pt x="195" y="702"/>
                  </a:lnTo>
                  <a:lnTo>
                    <a:pt x="217" y="692"/>
                  </a:lnTo>
                  <a:lnTo>
                    <a:pt x="240" y="680"/>
                  </a:lnTo>
                  <a:lnTo>
                    <a:pt x="263" y="667"/>
                  </a:lnTo>
                  <a:lnTo>
                    <a:pt x="288" y="650"/>
                  </a:lnTo>
                  <a:lnTo>
                    <a:pt x="308" y="628"/>
                  </a:lnTo>
                  <a:lnTo>
                    <a:pt x="325" y="604"/>
                  </a:lnTo>
                  <a:lnTo>
                    <a:pt x="338" y="572"/>
                  </a:lnTo>
                  <a:lnTo>
                    <a:pt x="344" y="536"/>
                  </a:lnTo>
                  <a:lnTo>
                    <a:pt x="349" y="498"/>
                  </a:lnTo>
                  <a:lnTo>
                    <a:pt x="358" y="465"/>
                  </a:lnTo>
                  <a:lnTo>
                    <a:pt x="370" y="434"/>
                  </a:lnTo>
                  <a:lnTo>
                    <a:pt x="378" y="405"/>
                  </a:lnTo>
                  <a:lnTo>
                    <a:pt x="384" y="379"/>
                  </a:lnTo>
                  <a:lnTo>
                    <a:pt x="381" y="355"/>
                  </a:lnTo>
                  <a:lnTo>
                    <a:pt x="370" y="328"/>
                  </a:lnTo>
                  <a:lnTo>
                    <a:pt x="345" y="302"/>
                  </a:lnTo>
                  <a:lnTo>
                    <a:pt x="342" y="298"/>
                  </a:lnTo>
                  <a:lnTo>
                    <a:pt x="335" y="286"/>
                  </a:lnTo>
                  <a:lnTo>
                    <a:pt x="324" y="268"/>
                  </a:lnTo>
                  <a:lnTo>
                    <a:pt x="314" y="247"/>
                  </a:lnTo>
                  <a:lnTo>
                    <a:pt x="305" y="224"/>
                  </a:lnTo>
                  <a:lnTo>
                    <a:pt x="299" y="202"/>
                  </a:lnTo>
                  <a:lnTo>
                    <a:pt x="299" y="184"/>
                  </a:lnTo>
                  <a:lnTo>
                    <a:pt x="308" y="169"/>
                  </a:lnTo>
                  <a:lnTo>
                    <a:pt x="322" y="155"/>
                  </a:lnTo>
                  <a:lnTo>
                    <a:pt x="337" y="133"/>
                  </a:lnTo>
                  <a:lnTo>
                    <a:pt x="345" y="108"/>
                  </a:lnTo>
                  <a:lnTo>
                    <a:pt x="348" y="82"/>
                  </a:lnTo>
                  <a:lnTo>
                    <a:pt x="338" y="56"/>
                  </a:lnTo>
                  <a:lnTo>
                    <a:pt x="312" y="32"/>
                  </a:lnTo>
                  <a:lnTo>
                    <a:pt x="266" y="13"/>
                  </a:lnTo>
                  <a:lnTo>
                    <a:pt x="195" y="1"/>
                  </a:lnTo>
                  <a:close/>
                </a:path>
              </a:pathLst>
            </a:custGeom>
            <a:solidFill>
              <a:srgbClr val="B563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54" name="Freeform 354"/>
            <p:cNvSpPr>
              <a:spLocks/>
            </p:cNvSpPr>
            <p:nvPr/>
          </p:nvSpPr>
          <p:spPr bwMode="auto">
            <a:xfrm>
              <a:off x="1055" y="153"/>
              <a:ext cx="142" cy="177"/>
            </a:xfrm>
            <a:custGeom>
              <a:avLst/>
              <a:gdLst/>
              <a:ahLst/>
              <a:cxnLst>
                <a:cxn ang="0">
                  <a:pos x="55" y="52"/>
                </a:cxn>
                <a:cxn ang="0">
                  <a:pos x="50" y="50"/>
                </a:cxn>
                <a:cxn ang="0">
                  <a:pos x="39" y="45"/>
                </a:cxn>
                <a:cxn ang="0">
                  <a:pos x="24" y="37"/>
                </a:cxn>
                <a:cxn ang="0">
                  <a:pos x="10" y="29"/>
                </a:cxn>
                <a:cxn ang="0">
                  <a:pos x="1" y="20"/>
                </a:cxn>
                <a:cxn ang="0">
                  <a:pos x="0" y="13"/>
                </a:cxn>
                <a:cxn ang="0">
                  <a:pos x="11" y="5"/>
                </a:cxn>
                <a:cxn ang="0">
                  <a:pos x="39" y="1"/>
                </a:cxn>
                <a:cxn ang="0">
                  <a:pos x="66" y="0"/>
                </a:cxn>
                <a:cxn ang="0">
                  <a:pos x="94" y="3"/>
                </a:cxn>
                <a:cxn ang="0">
                  <a:pos x="118" y="7"/>
                </a:cxn>
                <a:cxn ang="0">
                  <a:pos x="142" y="14"/>
                </a:cxn>
                <a:cxn ang="0">
                  <a:pos x="166" y="23"/>
                </a:cxn>
                <a:cxn ang="0">
                  <a:pos x="187" y="34"/>
                </a:cxn>
                <a:cxn ang="0">
                  <a:pos x="207" y="49"/>
                </a:cxn>
                <a:cxn ang="0">
                  <a:pos x="225" y="65"/>
                </a:cxn>
                <a:cxn ang="0">
                  <a:pos x="240" y="84"/>
                </a:cxn>
                <a:cxn ang="0">
                  <a:pos x="253" y="104"/>
                </a:cxn>
                <a:cxn ang="0">
                  <a:pos x="265" y="126"/>
                </a:cxn>
                <a:cxn ang="0">
                  <a:pos x="275" y="149"/>
                </a:cxn>
                <a:cxn ang="0">
                  <a:pos x="281" y="173"/>
                </a:cxn>
                <a:cxn ang="0">
                  <a:pos x="285" y="200"/>
                </a:cxn>
                <a:cxn ang="0">
                  <a:pos x="285" y="229"/>
                </a:cxn>
                <a:cxn ang="0">
                  <a:pos x="284" y="258"/>
                </a:cxn>
                <a:cxn ang="0">
                  <a:pos x="282" y="262"/>
                </a:cxn>
                <a:cxn ang="0">
                  <a:pos x="276" y="275"/>
                </a:cxn>
                <a:cxn ang="0">
                  <a:pos x="268" y="292"/>
                </a:cxn>
                <a:cxn ang="0">
                  <a:pos x="258" y="311"/>
                </a:cxn>
                <a:cxn ang="0">
                  <a:pos x="245" y="330"/>
                </a:cxn>
                <a:cxn ang="0">
                  <a:pos x="230" y="346"/>
                </a:cxn>
                <a:cxn ang="0">
                  <a:pos x="216" y="355"/>
                </a:cxn>
                <a:cxn ang="0">
                  <a:pos x="200" y="353"/>
                </a:cxn>
                <a:cxn ang="0">
                  <a:pos x="183" y="346"/>
                </a:cxn>
                <a:cxn ang="0">
                  <a:pos x="166" y="336"/>
                </a:cxn>
                <a:cxn ang="0">
                  <a:pos x="150" y="323"/>
                </a:cxn>
                <a:cxn ang="0">
                  <a:pos x="137" y="308"/>
                </a:cxn>
                <a:cxn ang="0">
                  <a:pos x="128" y="291"/>
                </a:cxn>
                <a:cxn ang="0">
                  <a:pos x="125" y="272"/>
                </a:cxn>
                <a:cxn ang="0">
                  <a:pos x="132" y="250"/>
                </a:cxn>
                <a:cxn ang="0">
                  <a:pos x="150" y="226"/>
                </a:cxn>
                <a:cxn ang="0">
                  <a:pos x="171" y="200"/>
                </a:cxn>
                <a:cxn ang="0">
                  <a:pos x="186" y="175"/>
                </a:cxn>
                <a:cxn ang="0">
                  <a:pos x="193" y="150"/>
                </a:cxn>
                <a:cxn ang="0">
                  <a:pos x="190" y="127"/>
                </a:cxn>
                <a:cxn ang="0">
                  <a:pos x="176" y="105"/>
                </a:cxn>
                <a:cxn ang="0">
                  <a:pos x="150" y="85"/>
                </a:cxn>
                <a:cxn ang="0">
                  <a:pos x="111" y="66"/>
                </a:cxn>
                <a:cxn ang="0">
                  <a:pos x="55" y="52"/>
                </a:cxn>
              </a:cxnLst>
              <a:rect l="0" t="0" r="r" b="b"/>
              <a:pathLst>
                <a:path w="285" h="355">
                  <a:moveTo>
                    <a:pt x="55" y="52"/>
                  </a:moveTo>
                  <a:lnTo>
                    <a:pt x="50" y="50"/>
                  </a:lnTo>
                  <a:lnTo>
                    <a:pt x="39" y="45"/>
                  </a:lnTo>
                  <a:lnTo>
                    <a:pt x="24" y="37"/>
                  </a:lnTo>
                  <a:lnTo>
                    <a:pt x="10" y="29"/>
                  </a:lnTo>
                  <a:lnTo>
                    <a:pt x="1" y="20"/>
                  </a:lnTo>
                  <a:lnTo>
                    <a:pt x="0" y="13"/>
                  </a:lnTo>
                  <a:lnTo>
                    <a:pt x="11" y="5"/>
                  </a:lnTo>
                  <a:lnTo>
                    <a:pt x="39" y="1"/>
                  </a:lnTo>
                  <a:lnTo>
                    <a:pt x="66" y="0"/>
                  </a:lnTo>
                  <a:lnTo>
                    <a:pt x="94" y="3"/>
                  </a:lnTo>
                  <a:lnTo>
                    <a:pt x="118" y="7"/>
                  </a:lnTo>
                  <a:lnTo>
                    <a:pt x="142" y="14"/>
                  </a:lnTo>
                  <a:lnTo>
                    <a:pt x="166" y="23"/>
                  </a:lnTo>
                  <a:lnTo>
                    <a:pt x="187" y="34"/>
                  </a:lnTo>
                  <a:lnTo>
                    <a:pt x="207" y="49"/>
                  </a:lnTo>
                  <a:lnTo>
                    <a:pt x="225" y="65"/>
                  </a:lnTo>
                  <a:lnTo>
                    <a:pt x="240" y="84"/>
                  </a:lnTo>
                  <a:lnTo>
                    <a:pt x="253" y="104"/>
                  </a:lnTo>
                  <a:lnTo>
                    <a:pt x="265" y="126"/>
                  </a:lnTo>
                  <a:lnTo>
                    <a:pt x="275" y="149"/>
                  </a:lnTo>
                  <a:lnTo>
                    <a:pt x="281" y="173"/>
                  </a:lnTo>
                  <a:lnTo>
                    <a:pt x="285" y="200"/>
                  </a:lnTo>
                  <a:lnTo>
                    <a:pt x="285" y="229"/>
                  </a:lnTo>
                  <a:lnTo>
                    <a:pt x="284" y="258"/>
                  </a:lnTo>
                  <a:lnTo>
                    <a:pt x="282" y="262"/>
                  </a:lnTo>
                  <a:lnTo>
                    <a:pt x="276" y="275"/>
                  </a:lnTo>
                  <a:lnTo>
                    <a:pt x="268" y="292"/>
                  </a:lnTo>
                  <a:lnTo>
                    <a:pt x="258" y="311"/>
                  </a:lnTo>
                  <a:lnTo>
                    <a:pt x="245" y="330"/>
                  </a:lnTo>
                  <a:lnTo>
                    <a:pt x="230" y="346"/>
                  </a:lnTo>
                  <a:lnTo>
                    <a:pt x="216" y="355"/>
                  </a:lnTo>
                  <a:lnTo>
                    <a:pt x="200" y="353"/>
                  </a:lnTo>
                  <a:lnTo>
                    <a:pt x="183" y="346"/>
                  </a:lnTo>
                  <a:lnTo>
                    <a:pt x="166" y="336"/>
                  </a:lnTo>
                  <a:lnTo>
                    <a:pt x="150" y="323"/>
                  </a:lnTo>
                  <a:lnTo>
                    <a:pt x="137" y="308"/>
                  </a:lnTo>
                  <a:lnTo>
                    <a:pt x="128" y="291"/>
                  </a:lnTo>
                  <a:lnTo>
                    <a:pt x="125" y="272"/>
                  </a:lnTo>
                  <a:lnTo>
                    <a:pt x="132" y="250"/>
                  </a:lnTo>
                  <a:lnTo>
                    <a:pt x="150" y="226"/>
                  </a:lnTo>
                  <a:lnTo>
                    <a:pt x="171" y="200"/>
                  </a:lnTo>
                  <a:lnTo>
                    <a:pt x="186" y="175"/>
                  </a:lnTo>
                  <a:lnTo>
                    <a:pt x="193" y="150"/>
                  </a:lnTo>
                  <a:lnTo>
                    <a:pt x="190" y="127"/>
                  </a:lnTo>
                  <a:lnTo>
                    <a:pt x="176" y="105"/>
                  </a:lnTo>
                  <a:lnTo>
                    <a:pt x="150" y="85"/>
                  </a:lnTo>
                  <a:lnTo>
                    <a:pt x="111" y="66"/>
                  </a:lnTo>
                  <a:lnTo>
                    <a:pt x="55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53" name="Freeform 353"/>
            <p:cNvSpPr>
              <a:spLocks/>
            </p:cNvSpPr>
            <p:nvPr/>
          </p:nvSpPr>
          <p:spPr bwMode="auto">
            <a:xfrm>
              <a:off x="1061" y="155"/>
              <a:ext cx="134" cy="172"/>
            </a:xfrm>
            <a:custGeom>
              <a:avLst/>
              <a:gdLst/>
              <a:ahLst/>
              <a:cxnLst>
                <a:cxn ang="0">
                  <a:pos x="36" y="1"/>
                </a:cxn>
                <a:cxn ang="0">
                  <a:pos x="62" y="0"/>
                </a:cxn>
                <a:cxn ang="0">
                  <a:pos x="87" y="3"/>
                </a:cxn>
                <a:cxn ang="0">
                  <a:pos x="111" y="7"/>
                </a:cxn>
                <a:cxn ang="0">
                  <a:pos x="133" y="13"/>
                </a:cxn>
                <a:cxn ang="0">
                  <a:pos x="155" y="23"/>
                </a:cxn>
                <a:cxn ang="0">
                  <a:pos x="175" y="35"/>
                </a:cxn>
                <a:cxn ang="0">
                  <a:pos x="193" y="48"/>
                </a:cxn>
                <a:cxn ang="0">
                  <a:pos x="211" y="64"/>
                </a:cxn>
                <a:cxn ang="0">
                  <a:pos x="225" y="81"/>
                </a:cxn>
                <a:cxn ang="0">
                  <a:pos x="238" y="100"/>
                </a:cxn>
                <a:cxn ang="0">
                  <a:pos x="248" y="122"/>
                </a:cxn>
                <a:cxn ang="0">
                  <a:pos x="257" y="145"/>
                </a:cxn>
                <a:cxn ang="0">
                  <a:pos x="264" y="169"/>
                </a:cxn>
                <a:cxn ang="0">
                  <a:pos x="267" y="196"/>
                </a:cxn>
                <a:cxn ang="0">
                  <a:pos x="268" y="222"/>
                </a:cxn>
                <a:cxn ang="0">
                  <a:pos x="267" y="251"/>
                </a:cxn>
                <a:cxn ang="0">
                  <a:pos x="265" y="255"/>
                </a:cxn>
                <a:cxn ang="0">
                  <a:pos x="260" y="268"/>
                </a:cxn>
                <a:cxn ang="0">
                  <a:pos x="251" y="284"/>
                </a:cxn>
                <a:cxn ang="0">
                  <a:pos x="241" y="304"/>
                </a:cxn>
                <a:cxn ang="0">
                  <a:pos x="229" y="322"/>
                </a:cxn>
                <a:cxn ang="0">
                  <a:pos x="216" y="336"/>
                </a:cxn>
                <a:cxn ang="0">
                  <a:pos x="202" y="345"/>
                </a:cxn>
                <a:cxn ang="0">
                  <a:pos x="188" y="345"/>
                </a:cxn>
                <a:cxn ang="0">
                  <a:pos x="173" y="338"/>
                </a:cxn>
                <a:cxn ang="0">
                  <a:pos x="159" y="329"/>
                </a:cxn>
                <a:cxn ang="0">
                  <a:pos x="144" y="319"/>
                </a:cxn>
                <a:cxn ang="0">
                  <a:pos x="131" y="306"/>
                </a:cxn>
                <a:cxn ang="0">
                  <a:pos x="123" y="290"/>
                </a:cxn>
                <a:cxn ang="0">
                  <a:pos x="120" y="272"/>
                </a:cxn>
                <a:cxn ang="0">
                  <a:pos x="123" y="254"/>
                </a:cxn>
                <a:cxn ang="0">
                  <a:pos x="134" y="232"/>
                </a:cxn>
                <a:cxn ang="0">
                  <a:pos x="136" y="229"/>
                </a:cxn>
                <a:cxn ang="0">
                  <a:pos x="139" y="226"/>
                </a:cxn>
                <a:cxn ang="0">
                  <a:pos x="140" y="223"/>
                </a:cxn>
                <a:cxn ang="0">
                  <a:pos x="143" y="220"/>
                </a:cxn>
                <a:cxn ang="0">
                  <a:pos x="163" y="196"/>
                </a:cxn>
                <a:cxn ang="0">
                  <a:pos x="176" y="172"/>
                </a:cxn>
                <a:cxn ang="0">
                  <a:pos x="182" y="149"/>
                </a:cxn>
                <a:cxn ang="0">
                  <a:pos x="179" y="127"/>
                </a:cxn>
                <a:cxn ang="0">
                  <a:pos x="166" y="106"/>
                </a:cxn>
                <a:cxn ang="0">
                  <a:pos x="142" y="85"/>
                </a:cxn>
                <a:cxn ang="0">
                  <a:pos x="104" y="67"/>
                </a:cxn>
                <a:cxn ang="0">
                  <a:pos x="54" y="49"/>
                </a:cxn>
                <a:cxn ang="0">
                  <a:pos x="54" y="49"/>
                </a:cxn>
                <a:cxn ang="0">
                  <a:pos x="52" y="48"/>
                </a:cxn>
                <a:cxn ang="0">
                  <a:pos x="49" y="48"/>
                </a:cxn>
                <a:cxn ang="0">
                  <a:pos x="48" y="46"/>
                </a:cxn>
                <a:cxn ang="0">
                  <a:pos x="39" y="42"/>
                </a:cxn>
                <a:cxn ang="0">
                  <a:pos x="28" y="38"/>
                </a:cxn>
                <a:cxn ang="0">
                  <a:pos x="16" y="30"/>
                </a:cxn>
                <a:cxn ang="0">
                  <a:pos x="6" y="23"/>
                </a:cxn>
                <a:cxn ang="0">
                  <a:pos x="0" y="16"/>
                </a:cxn>
                <a:cxn ang="0">
                  <a:pos x="2" y="10"/>
                </a:cxn>
                <a:cxn ang="0">
                  <a:pos x="13" y="4"/>
                </a:cxn>
                <a:cxn ang="0">
                  <a:pos x="36" y="1"/>
                </a:cxn>
              </a:cxnLst>
              <a:rect l="0" t="0" r="r" b="b"/>
              <a:pathLst>
                <a:path w="268" h="345">
                  <a:moveTo>
                    <a:pt x="36" y="1"/>
                  </a:moveTo>
                  <a:lnTo>
                    <a:pt x="62" y="0"/>
                  </a:lnTo>
                  <a:lnTo>
                    <a:pt x="87" y="3"/>
                  </a:lnTo>
                  <a:lnTo>
                    <a:pt x="111" y="7"/>
                  </a:lnTo>
                  <a:lnTo>
                    <a:pt x="133" y="13"/>
                  </a:lnTo>
                  <a:lnTo>
                    <a:pt x="155" y="23"/>
                  </a:lnTo>
                  <a:lnTo>
                    <a:pt x="175" y="35"/>
                  </a:lnTo>
                  <a:lnTo>
                    <a:pt x="193" y="48"/>
                  </a:lnTo>
                  <a:lnTo>
                    <a:pt x="211" y="64"/>
                  </a:lnTo>
                  <a:lnTo>
                    <a:pt x="225" y="81"/>
                  </a:lnTo>
                  <a:lnTo>
                    <a:pt x="238" y="100"/>
                  </a:lnTo>
                  <a:lnTo>
                    <a:pt x="248" y="122"/>
                  </a:lnTo>
                  <a:lnTo>
                    <a:pt x="257" y="145"/>
                  </a:lnTo>
                  <a:lnTo>
                    <a:pt x="264" y="169"/>
                  </a:lnTo>
                  <a:lnTo>
                    <a:pt x="267" y="196"/>
                  </a:lnTo>
                  <a:lnTo>
                    <a:pt x="268" y="222"/>
                  </a:lnTo>
                  <a:lnTo>
                    <a:pt x="267" y="251"/>
                  </a:lnTo>
                  <a:lnTo>
                    <a:pt x="265" y="255"/>
                  </a:lnTo>
                  <a:lnTo>
                    <a:pt x="260" y="268"/>
                  </a:lnTo>
                  <a:lnTo>
                    <a:pt x="251" y="284"/>
                  </a:lnTo>
                  <a:lnTo>
                    <a:pt x="241" y="304"/>
                  </a:lnTo>
                  <a:lnTo>
                    <a:pt x="229" y="322"/>
                  </a:lnTo>
                  <a:lnTo>
                    <a:pt x="216" y="336"/>
                  </a:lnTo>
                  <a:lnTo>
                    <a:pt x="202" y="345"/>
                  </a:lnTo>
                  <a:lnTo>
                    <a:pt x="188" y="345"/>
                  </a:lnTo>
                  <a:lnTo>
                    <a:pt x="173" y="338"/>
                  </a:lnTo>
                  <a:lnTo>
                    <a:pt x="159" y="329"/>
                  </a:lnTo>
                  <a:lnTo>
                    <a:pt x="144" y="319"/>
                  </a:lnTo>
                  <a:lnTo>
                    <a:pt x="131" y="306"/>
                  </a:lnTo>
                  <a:lnTo>
                    <a:pt x="123" y="290"/>
                  </a:lnTo>
                  <a:lnTo>
                    <a:pt x="120" y="272"/>
                  </a:lnTo>
                  <a:lnTo>
                    <a:pt x="123" y="254"/>
                  </a:lnTo>
                  <a:lnTo>
                    <a:pt x="134" y="232"/>
                  </a:lnTo>
                  <a:lnTo>
                    <a:pt x="136" y="229"/>
                  </a:lnTo>
                  <a:lnTo>
                    <a:pt x="139" y="226"/>
                  </a:lnTo>
                  <a:lnTo>
                    <a:pt x="140" y="223"/>
                  </a:lnTo>
                  <a:lnTo>
                    <a:pt x="143" y="220"/>
                  </a:lnTo>
                  <a:lnTo>
                    <a:pt x="163" y="196"/>
                  </a:lnTo>
                  <a:lnTo>
                    <a:pt x="176" y="172"/>
                  </a:lnTo>
                  <a:lnTo>
                    <a:pt x="182" y="149"/>
                  </a:lnTo>
                  <a:lnTo>
                    <a:pt x="179" y="127"/>
                  </a:lnTo>
                  <a:lnTo>
                    <a:pt x="166" y="106"/>
                  </a:lnTo>
                  <a:lnTo>
                    <a:pt x="142" y="85"/>
                  </a:lnTo>
                  <a:lnTo>
                    <a:pt x="104" y="67"/>
                  </a:lnTo>
                  <a:lnTo>
                    <a:pt x="54" y="49"/>
                  </a:lnTo>
                  <a:lnTo>
                    <a:pt x="52" y="48"/>
                  </a:lnTo>
                  <a:lnTo>
                    <a:pt x="49" y="48"/>
                  </a:lnTo>
                  <a:lnTo>
                    <a:pt x="48" y="46"/>
                  </a:lnTo>
                  <a:lnTo>
                    <a:pt x="39" y="42"/>
                  </a:lnTo>
                  <a:lnTo>
                    <a:pt x="28" y="38"/>
                  </a:lnTo>
                  <a:lnTo>
                    <a:pt x="16" y="30"/>
                  </a:lnTo>
                  <a:lnTo>
                    <a:pt x="6" y="23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13" y="4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EFEF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52" name="Freeform 352"/>
            <p:cNvSpPr>
              <a:spLocks/>
            </p:cNvSpPr>
            <p:nvPr/>
          </p:nvSpPr>
          <p:spPr bwMode="auto">
            <a:xfrm>
              <a:off x="1069" y="157"/>
              <a:ext cx="124" cy="168"/>
            </a:xfrm>
            <a:custGeom>
              <a:avLst/>
              <a:gdLst/>
              <a:ahLst/>
              <a:cxnLst>
                <a:cxn ang="0">
                  <a:pos x="33" y="2"/>
                </a:cxn>
                <a:cxn ang="0">
                  <a:pos x="58" y="0"/>
                </a:cxn>
                <a:cxn ang="0">
                  <a:pos x="81" y="3"/>
                </a:cxn>
                <a:cxn ang="0">
                  <a:pos x="103" y="8"/>
                </a:cxn>
                <a:cxn ang="0">
                  <a:pos x="124" y="13"/>
                </a:cxn>
                <a:cxn ang="0">
                  <a:pos x="144" y="22"/>
                </a:cxn>
                <a:cxn ang="0">
                  <a:pos x="163" y="34"/>
                </a:cxn>
                <a:cxn ang="0">
                  <a:pos x="180" y="47"/>
                </a:cxn>
                <a:cxn ang="0">
                  <a:pos x="196" y="63"/>
                </a:cxn>
                <a:cxn ang="0">
                  <a:pos x="209" y="79"/>
                </a:cxn>
                <a:cxn ang="0">
                  <a:pos x="222" y="99"/>
                </a:cxn>
                <a:cxn ang="0">
                  <a:pos x="232" y="119"/>
                </a:cxn>
                <a:cxn ang="0">
                  <a:pos x="239" y="141"/>
                </a:cxn>
                <a:cxn ang="0">
                  <a:pos x="245" y="165"/>
                </a:cxn>
                <a:cxn ang="0">
                  <a:pos x="248" y="190"/>
                </a:cxn>
                <a:cxn ang="0">
                  <a:pos x="249" y="218"/>
                </a:cxn>
                <a:cxn ang="0">
                  <a:pos x="248" y="245"/>
                </a:cxn>
                <a:cxn ang="0">
                  <a:pos x="246" y="250"/>
                </a:cxn>
                <a:cxn ang="0">
                  <a:pos x="242" y="261"/>
                </a:cxn>
                <a:cxn ang="0">
                  <a:pos x="233" y="278"/>
                </a:cxn>
                <a:cxn ang="0">
                  <a:pos x="225" y="296"/>
                </a:cxn>
                <a:cxn ang="0">
                  <a:pos x="213" y="313"/>
                </a:cxn>
                <a:cxn ang="0">
                  <a:pos x="202" y="328"/>
                </a:cxn>
                <a:cxn ang="0">
                  <a:pos x="187" y="336"/>
                </a:cxn>
                <a:cxn ang="0">
                  <a:pos x="174" y="336"/>
                </a:cxn>
                <a:cxn ang="0">
                  <a:pos x="162" y="331"/>
                </a:cxn>
                <a:cxn ang="0">
                  <a:pos x="147" y="322"/>
                </a:cxn>
                <a:cxn ang="0">
                  <a:pos x="134" y="310"/>
                </a:cxn>
                <a:cxn ang="0">
                  <a:pos x="123" y="297"/>
                </a:cxn>
                <a:cxn ang="0">
                  <a:pos x="115" y="283"/>
                </a:cxn>
                <a:cxn ang="0">
                  <a:pos x="113" y="265"/>
                </a:cxn>
                <a:cxn ang="0">
                  <a:pos x="117" y="247"/>
                </a:cxn>
                <a:cxn ang="0">
                  <a:pos x="127" y="226"/>
                </a:cxn>
                <a:cxn ang="0">
                  <a:pos x="130" y="223"/>
                </a:cxn>
                <a:cxn ang="0">
                  <a:pos x="131" y="221"/>
                </a:cxn>
                <a:cxn ang="0">
                  <a:pos x="134" y="218"/>
                </a:cxn>
                <a:cxn ang="0">
                  <a:pos x="137" y="215"/>
                </a:cxn>
                <a:cxn ang="0">
                  <a:pos x="154" y="190"/>
                </a:cxn>
                <a:cxn ang="0">
                  <a:pos x="166" y="167"/>
                </a:cxn>
                <a:cxn ang="0">
                  <a:pos x="172" y="144"/>
                </a:cxn>
                <a:cxn ang="0">
                  <a:pos x="169" y="122"/>
                </a:cxn>
                <a:cxn ang="0">
                  <a:pos x="157" y="102"/>
                </a:cxn>
                <a:cxn ang="0">
                  <a:pos x="134" y="81"/>
                </a:cxn>
                <a:cxn ang="0">
                  <a:pos x="100" y="64"/>
                </a:cxn>
                <a:cxn ang="0">
                  <a:pos x="54" y="47"/>
                </a:cxn>
                <a:cxn ang="0">
                  <a:pos x="52" y="47"/>
                </a:cxn>
                <a:cxn ang="0">
                  <a:pos x="51" y="45"/>
                </a:cxn>
                <a:cxn ang="0">
                  <a:pos x="48" y="45"/>
                </a:cxn>
                <a:cxn ang="0">
                  <a:pos x="46" y="44"/>
                </a:cxn>
                <a:cxn ang="0">
                  <a:pos x="39" y="41"/>
                </a:cxn>
                <a:cxn ang="0">
                  <a:pos x="28" y="35"/>
                </a:cxn>
                <a:cxn ang="0">
                  <a:pos x="16" y="29"/>
                </a:cxn>
                <a:cxn ang="0">
                  <a:pos x="6" y="22"/>
                </a:cxn>
                <a:cxn ang="0">
                  <a:pos x="0" y="16"/>
                </a:cxn>
                <a:cxn ang="0">
                  <a:pos x="2" y="10"/>
                </a:cxn>
                <a:cxn ang="0">
                  <a:pos x="12" y="5"/>
                </a:cxn>
                <a:cxn ang="0">
                  <a:pos x="33" y="2"/>
                </a:cxn>
              </a:cxnLst>
              <a:rect l="0" t="0" r="r" b="b"/>
              <a:pathLst>
                <a:path w="249" h="336">
                  <a:moveTo>
                    <a:pt x="33" y="2"/>
                  </a:moveTo>
                  <a:lnTo>
                    <a:pt x="58" y="0"/>
                  </a:lnTo>
                  <a:lnTo>
                    <a:pt x="81" y="3"/>
                  </a:lnTo>
                  <a:lnTo>
                    <a:pt x="103" y="8"/>
                  </a:lnTo>
                  <a:lnTo>
                    <a:pt x="124" y="13"/>
                  </a:lnTo>
                  <a:lnTo>
                    <a:pt x="144" y="22"/>
                  </a:lnTo>
                  <a:lnTo>
                    <a:pt x="163" y="34"/>
                  </a:lnTo>
                  <a:lnTo>
                    <a:pt x="180" y="47"/>
                  </a:lnTo>
                  <a:lnTo>
                    <a:pt x="196" y="63"/>
                  </a:lnTo>
                  <a:lnTo>
                    <a:pt x="209" y="79"/>
                  </a:lnTo>
                  <a:lnTo>
                    <a:pt x="222" y="99"/>
                  </a:lnTo>
                  <a:lnTo>
                    <a:pt x="232" y="119"/>
                  </a:lnTo>
                  <a:lnTo>
                    <a:pt x="239" y="141"/>
                  </a:lnTo>
                  <a:lnTo>
                    <a:pt x="245" y="165"/>
                  </a:lnTo>
                  <a:lnTo>
                    <a:pt x="248" y="190"/>
                  </a:lnTo>
                  <a:lnTo>
                    <a:pt x="249" y="218"/>
                  </a:lnTo>
                  <a:lnTo>
                    <a:pt x="248" y="245"/>
                  </a:lnTo>
                  <a:lnTo>
                    <a:pt x="246" y="250"/>
                  </a:lnTo>
                  <a:lnTo>
                    <a:pt x="242" y="261"/>
                  </a:lnTo>
                  <a:lnTo>
                    <a:pt x="233" y="278"/>
                  </a:lnTo>
                  <a:lnTo>
                    <a:pt x="225" y="296"/>
                  </a:lnTo>
                  <a:lnTo>
                    <a:pt x="213" y="313"/>
                  </a:lnTo>
                  <a:lnTo>
                    <a:pt x="202" y="328"/>
                  </a:lnTo>
                  <a:lnTo>
                    <a:pt x="187" y="336"/>
                  </a:lnTo>
                  <a:lnTo>
                    <a:pt x="174" y="336"/>
                  </a:lnTo>
                  <a:lnTo>
                    <a:pt x="162" y="331"/>
                  </a:lnTo>
                  <a:lnTo>
                    <a:pt x="147" y="322"/>
                  </a:lnTo>
                  <a:lnTo>
                    <a:pt x="134" y="310"/>
                  </a:lnTo>
                  <a:lnTo>
                    <a:pt x="123" y="297"/>
                  </a:lnTo>
                  <a:lnTo>
                    <a:pt x="115" y="283"/>
                  </a:lnTo>
                  <a:lnTo>
                    <a:pt x="113" y="265"/>
                  </a:lnTo>
                  <a:lnTo>
                    <a:pt x="117" y="247"/>
                  </a:lnTo>
                  <a:lnTo>
                    <a:pt x="127" y="226"/>
                  </a:lnTo>
                  <a:lnTo>
                    <a:pt x="130" y="223"/>
                  </a:lnTo>
                  <a:lnTo>
                    <a:pt x="131" y="221"/>
                  </a:lnTo>
                  <a:lnTo>
                    <a:pt x="134" y="218"/>
                  </a:lnTo>
                  <a:lnTo>
                    <a:pt x="137" y="215"/>
                  </a:lnTo>
                  <a:lnTo>
                    <a:pt x="154" y="190"/>
                  </a:lnTo>
                  <a:lnTo>
                    <a:pt x="166" y="167"/>
                  </a:lnTo>
                  <a:lnTo>
                    <a:pt x="172" y="144"/>
                  </a:lnTo>
                  <a:lnTo>
                    <a:pt x="169" y="122"/>
                  </a:lnTo>
                  <a:lnTo>
                    <a:pt x="157" y="102"/>
                  </a:lnTo>
                  <a:lnTo>
                    <a:pt x="134" y="81"/>
                  </a:lnTo>
                  <a:lnTo>
                    <a:pt x="100" y="64"/>
                  </a:lnTo>
                  <a:lnTo>
                    <a:pt x="54" y="47"/>
                  </a:lnTo>
                  <a:lnTo>
                    <a:pt x="52" y="47"/>
                  </a:lnTo>
                  <a:lnTo>
                    <a:pt x="51" y="45"/>
                  </a:lnTo>
                  <a:lnTo>
                    <a:pt x="48" y="45"/>
                  </a:lnTo>
                  <a:lnTo>
                    <a:pt x="46" y="44"/>
                  </a:lnTo>
                  <a:lnTo>
                    <a:pt x="39" y="41"/>
                  </a:lnTo>
                  <a:lnTo>
                    <a:pt x="28" y="35"/>
                  </a:lnTo>
                  <a:lnTo>
                    <a:pt x="16" y="29"/>
                  </a:lnTo>
                  <a:lnTo>
                    <a:pt x="6" y="22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12" y="5"/>
                  </a:lnTo>
                  <a:lnTo>
                    <a:pt x="33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51" name="Freeform 351"/>
            <p:cNvSpPr>
              <a:spLocks/>
            </p:cNvSpPr>
            <p:nvPr/>
          </p:nvSpPr>
          <p:spPr bwMode="auto">
            <a:xfrm>
              <a:off x="1077" y="159"/>
              <a:ext cx="114" cy="163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74" y="1"/>
                </a:cxn>
                <a:cxn ang="0">
                  <a:pos x="114" y="11"/>
                </a:cxn>
                <a:cxn ang="0">
                  <a:pos x="150" y="32"/>
                </a:cxn>
                <a:cxn ang="0">
                  <a:pos x="180" y="59"/>
                </a:cxn>
                <a:cxn ang="0">
                  <a:pos x="205" y="94"/>
                </a:cxn>
                <a:cxn ang="0">
                  <a:pos x="220" y="136"/>
                </a:cxn>
                <a:cxn ang="0">
                  <a:pos x="229" y="184"/>
                </a:cxn>
                <a:cxn ang="0">
                  <a:pos x="228" y="237"/>
                </a:cxn>
                <a:cxn ang="0">
                  <a:pos x="226" y="242"/>
                </a:cxn>
                <a:cxn ang="0">
                  <a:pos x="222" y="253"/>
                </a:cxn>
                <a:cxn ang="0">
                  <a:pos x="215" y="269"/>
                </a:cxn>
                <a:cxn ang="0">
                  <a:pos x="206" y="287"/>
                </a:cxn>
                <a:cxn ang="0">
                  <a:pos x="196" y="304"/>
                </a:cxn>
                <a:cxn ang="0">
                  <a:pos x="184" y="318"/>
                </a:cxn>
                <a:cxn ang="0">
                  <a:pos x="173" y="326"/>
                </a:cxn>
                <a:cxn ang="0">
                  <a:pos x="160" y="326"/>
                </a:cxn>
                <a:cxn ang="0">
                  <a:pos x="147" y="320"/>
                </a:cxn>
                <a:cxn ang="0">
                  <a:pos x="135" y="311"/>
                </a:cxn>
                <a:cxn ang="0">
                  <a:pos x="123" y="301"/>
                </a:cxn>
                <a:cxn ang="0">
                  <a:pos x="114" y="288"/>
                </a:cxn>
                <a:cxn ang="0">
                  <a:pos x="107" y="273"/>
                </a:cxn>
                <a:cxn ang="0">
                  <a:pos x="105" y="258"/>
                </a:cxn>
                <a:cxn ang="0">
                  <a:pos x="110" y="239"/>
                </a:cxn>
                <a:cxn ang="0">
                  <a:pos x="120" y="218"/>
                </a:cxn>
                <a:cxn ang="0">
                  <a:pos x="123" y="216"/>
                </a:cxn>
                <a:cxn ang="0">
                  <a:pos x="124" y="213"/>
                </a:cxn>
                <a:cxn ang="0">
                  <a:pos x="127" y="210"/>
                </a:cxn>
                <a:cxn ang="0">
                  <a:pos x="128" y="207"/>
                </a:cxn>
                <a:cxn ang="0">
                  <a:pos x="144" y="184"/>
                </a:cxn>
                <a:cxn ang="0">
                  <a:pos x="156" y="160"/>
                </a:cxn>
                <a:cxn ang="0">
                  <a:pos x="160" y="139"/>
                </a:cxn>
                <a:cxn ang="0">
                  <a:pos x="157" y="117"/>
                </a:cxn>
                <a:cxn ang="0">
                  <a:pos x="146" y="97"/>
                </a:cxn>
                <a:cxn ang="0">
                  <a:pos x="124" y="76"/>
                </a:cxn>
                <a:cxn ang="0">
                  <a:pos x="94" y="59"/>
                </a:cxn>
                <a:cxn ang="0">
                  <a:pos x="51" y="43"/>
                </a:cxn>
                <a:cxn ang="0">
                  <a:pos x="49" y="43"/>
                </a:cxn>
                <a:cxn ang="0">
                  <a:pos x="48" y="42"/>
                </a:cxn>
                <a:cxn ang="0">
                  <a:pos x="45" y="42"/>
                </a:cxn>
                <a:cxn ang="0">
                  <a:pos x="43" y="40"/>
                </a:cxn>
                <a:cxn ang="0">
                  <a:pos x="36" y="37"/>
                </a:cxn>
                <a:cxn ang="0">
                  <a:pos x="26" y="33"/>
                </a:cxn>
                <a:cxn ang="0">
                  <a:pos x="15" y="27"/>
                </a:cxn>
                <a:cxn ang="0">
                  <a:pos x="6" y="21"/>
                </a:cxn>
                <a:cxn ang="0">
                  <a:pos x="0" y="14"/>
                </a:cxn>
                <a:cxn ang="0">
                  <a:pos x="0" y="8"/>
                </a:cxn>
                <a:cxn ang="0">
                  <a:pos x="9" y="4"/>
                </a:cxn>
                <a:cxn ang="0">
                  <a:pos x="29" y="0"/>
                </a:cxn>
              </a:cxnLst>
              <a:rect l="0" t="0" r="r" b="b"/>
              <a:pathLst>
                <a:path w="229" h="326">
                  <a:moveTo>
                    <a:pt x="29" y="0"/>
                  </a:moveTo>
                  <a:lnTo>
                    <a:pt x="74" y="1"/>
                  </a:lnTo>
                  <a:lnTo>
                    <a:pt x="114" y="11"/>
                  </a:lnTo>
                  <a:lnTo>
                    <a:pt x="150" y="32"/>
                  </a:lnTo>
                  <a:lnTo>
                    <a:pt x="180" y="59"/>
                  </a:lnTo>
                  <a:lnTo>
                    <a:pt x="205" y="94"/>
                  </a:lnTo>
                  <a:lnTo>
                    <a:pt x="220" y="136"/>
                  </a:lnTo>
                  <a:lnTo>
                    <a:pt x="229" y="184"/>
                  </a:lnTo>
                  <a:lnTo>
                    <a:pt x="228" y="237"/>
                  </a:lnTo>
                  <a:lnTo>
                    <a:pt x="226" y="242"/>
                  </a:lnTo>
                  <a:lnTo>
                    <a:pt x="222" y="253"/>
                  </a:lnTo>
                  <a:lnTo>
                    <a:pt x="215" y="269"/>
                  </a:lnTo>
                  <a:lnTo>
                    <a:pt x="206" y="287"/>
                  </a:lnTo>
                  <a:lnTo>
                    <a:pt x="196" y="304"/>
                  </a:lnTo>
                  <a:lnTo>
                    <a:pt x="184" y="318"/>
                  </a:lnTo>
                  <a:lnTo>
                    <a:pt x="173" y="326"/>
                  </a:lnTo>
                  <a:lnTo>
                    <a:pt x="160" y="326"/>
                  </a:lnTo>
                  <a:lnTo>
                    <a:pt x="147" y="320"/>
                  </a:lnTo>
                  <a:lnTo>
                    <a:pt x="135" y="311"/>
                  </a:lnTo>
                  <a:lnTo>
                    <a:pt x="123" y="301"/>
                  </a:lnTo>
                  <a:lnTo>
                    <a:pt x="114" y="288"/>
                  </a:lnTo>
                  <a:lnTo>
                    <a:pt x="107" y="273"/>
                  </a:lnTo>
                  <a:lnTo>
                    <a:pt x="105" y="258"/>
                  </a:lnTo>
                  <a:lnTo>
                    <a:pt x="110" y="239"/>
                  </a:lnTo>
                  <a:lnTo>
                    <a:pt x="120" y="218"/>
                  </a:lnTo>
                  <a:lnTo>
                    <a:pt x="123" y="216"/>
                  </a:lnTo>
                  <a:lnTo>
                    <a:pt x="124" y="213"/>
                  </a:lnTo>
                  <a:lnTo>
                    <a:pt x="127" y="210"/>
                  </a:lnTo>
                  <a:lnTo>
                    <a:pt x="128" y="207"/>
                  </a:lnTo>
                  <a:lnTo>
                    <a:pt x="144" y="184"/>
                  </a:lnTo>
                  <a:lnTo>
                    <a:pt x="156" y="160"/>
                  </a:lnTo>
                  <a:lnTo>
                    <a:pt x="160" y="139"/>
                  </a:lnTo>
                  <a:lnTo>
                    <a:pt x="157" y="117"/>
                  </a:lnTo>
                  <a:lnTo>
                    <a:pt x="146" y="97"/>
                  </a:lnTo>
                  <a:lnTo>
                    <a:pt x="124" y="76"/>
                  </a:lnTo>
                  <a:lnTo>
                    <a:pt x="94" y="59"/>
                  </a:lnTo>
                  <a:lnTo>
                    <a:pt x="51" y="43"/>
                  </a:lnTo>
                  <a:lnTo>
                    <a:pt x="49" y="43"/>
                  </a:lnTo>
                  <a:lnTo>
                    <a:pt x="48" y="42"/>
                  </a:lnTo>
                  <a:lnTo>
                    <a:pt x="45" y="42"/>
                  </a:lnTo>
                  <a:lnTo>
                    <a:pt x="43" y="40"/>
                  </a:lnTo>
                  <a:lnTo>
                    <a:pt x="36" y="37"/>
                  </a:lnTo>
                  <a:lnTo>
                    <a:pt x="26" y="33"/>
                  </a:lnTo>
                  <a:lnTo>
                    <a:pt x="15" y="27"/>
                  </a:lnTo>
                  <a:lnTo>
                    <a:pt x="6" y="21"/>
                  </a:lnTo>
                  <a:lnTo>
                    <a:pt x="0" y="14"/>
                  </a:lnTo>
                  <a:lnTo>
                    <a:pt x="0" y="8"/>
                  </a:lnTo>
                  <a:lnTo>
                    <a:pt x="9" y="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CCC9C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50" name="Freeform 350"/>
            <p:cNvSpPr>
              <a:spLocks/>
            </p:cNvSpPr>
            <p:nvPr/>
          </p:nvSpPr>
          <p:spPr bwMode="auto">
            <a:xfrm>
              <a:off x="1083" y="162"/>
              <a:ext cx="106" cy="158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68" y="1"/>
                </a:cxn>
                <a:cxn ang="0">
                  <a:pos x="105" y="12"/>
                </a:cxn>
                <a:cxn ang="0">
                  <a:pos x="138" y="30"/>
                </a:cxn>
                <a:cxn ang="0">
                  <a:pos x="167" y="58"/>
                </a:cxn>
                <a:cxn ang="0">
                  <a:pos x="189" y="91"/>
                </a:cxn>
                <a:cxn ang="0">
                  <a:pos x="204" y="132"/>
                </a:cxn>
                <a:cxn ang="0">
                  <a:pos x="212" y="178"/>
                </a:cxn>
                <a:cxn ang="0">
                  <a:pos x="212" y="230"/>
                </a:cxn>
                <a:cxn ang="0">
                  <a:pos x="210" y="235"/>
                </a:cxn>
                <a:cxn ang="0">
                  <a:pos x="206" y="246"/>
                </a:cxn>
                <a:cxn ang="0">
                  <a:pos x="200" y="262"/>
                </a:cxn>
                <a:cxn ang="0">
                  <a:pos x="192" y="280"/>
                </a:cxn>
                <a:cxn ang="0">
                  <a:pos x="181" y="296"/>
                </a:cxn>
                <a:cxn ang="0">
                  <a:pos x="171" y="310"/>
                </a:cxn>
                <a:cxn ang="0">
                  <a:pos x="160" y="317"/>
                </a:cxn>
                <a:cxn ang="0">
                  <a:pos x="148" y="317"/>
                </a:cxn>
                <a:cxn ang="0">
                  <a:pos x="137" y="311"/>
                </a:cxn>
                <a:cxn ang="0">
                  <a:pos x="125" y="303"/>
                </a:cxn>
                <a:cxn ang="0">
                  <a:pos x="114" y="293"/>
                </a:cxn>
                <a:cxn ang="0">
                  <a:pos x="107" y="281"/>
                </a:cxn>
                <a:cxn ang="0">
                  <a:pos x="101" y="267"/>
                </a:cxn>
                <a:cxn ang="0">
                  <a:pos x="99" y="251"/>
                </a:cxn>
                <a:cxn ang="0">
                  <a:pos x="104" y="233"/>
                </a:cxn>
                <a:cxn ang="0">
                  <a:pos x="115" y="213"/>
                </a:cxn>
                <a:cxn ang="0">
                  <a:pos x="117" y="210"/>
                </a:cxn>
                <a:cxn ang="0">
                  <a:pos x="118" y="207"/>
                </a:cxn>
                <a:cxn ang="0">
                  <a:pos x="121" y="204"/>
                </a:cxn>
                <a:cxn ang="0">
                  <a:pos x="122" y="201"/>
                </a:cxn>
                <a:cxn ang="0">
                  <a:pos x="137" y="180"/>
                </a:cxn>
                <a:cxn ang="0">
                  <a:pos x="145" y="156"/>
                </a:cxn>
                <a:cxn ang="0">
                  <a:pos x="150" y="135"/>
                </a:cxn>
                <a:cxn ang="0">
                  <a:pos x="147" y="113"/>
                </a:cxn>
                <a:cxn ang="0">
                  <a:pos x="137" y="93"/>
                </a:cxn>
                <a:cxn ang="0">
                  <a:pos x="118" y="74"/>
                </a:cxn>
                <a:cxn ang="0">
                  <a:pos x="89" y="57"/>
                </a:cxn>
                <a:cxn ang="0">
                  <a:pos x="50" y="41"/>
                </a:cxn>
                <a:cxn ang="0">
                  <a:pos x="49" y="39"/>
                </a:cxn>
                <a:cxn ang="0">
                  <a:pos x="48" y="39"/>
                </a:cxn>
                <a:cxn ang="0">
                  <a:pos x="45" y="39"/>
                </a:cxn>
                <a:cxn ang="0">
                  <a:pos x="43" y="38"/>
                </a:cxn>
                <a:cxn ang="0">
                  <a:pos x="38" y="35"/>
                </a:cxn>
                <a:cxn ang="0">
                  <a:pos x="27" y="32"/>
                </a:cxn>
                <a:cxn ang="0">
                  <a:pos x="17" y="26"/>
                </a:cxn>
                <a:cxn ang="0">
                  <a:pos x="7" y="20"/>
                </a:cxn>
                <a:cxn ang="0">
                  <a:pos x="2" y="13"/>
                </a:cxn>
                <a:cxn ang="0">
                  <a:pos x="0" y="7"/>
                </a:cxn>
                <a:cxn ang="0">
                  <a:pos x="9" y="3"/>
                </a:cxn>
                <a:cxn ang="0">
                  <a:pos x="27" y="0"/>
                </a:cxn>
              </a:cxnLst>
              <a:rect l="0" t="0" r="r" b="b"/>
              <a:pathLst>
                <a:path w="212" h="317">
                  <a:moveTo>
                    <a:pt x="27" y="0"/>
                  </a:moveTo>
                  <a:lnTo>
                    <a:pt x="68" y="1"/>
                  </a:lnTo>
                  <a:lnTo>
                    <a:pt x="105" y="12"/>
                  </a:lnTo>
                  <a:lnTo>
                    <a:pt x="138" y="30"/>
                  </a:lnTo>
                  <a:lnTo>
                    <a:pt x="167" y="58"/>
                  </a:lnTo>
                  <a:lnTo>
                    <a:pt x="189" y="91"/>
                  </a:lnTo>
                  <a:lnTo>
                    <a:pt x="204" y="132"/>
                  </a:lnTo>
                  <a:lnTo>
                    <a:pt x="212" y="178"/>
                  </a:lnTo>
                  <a:lnTo>
                    <a:pt x="212" y="230"/>
                  </a:lnTo>
                  <a:lnTo>
                    <a:pt x="210" y="235"/>
                  </a:lnTo>
                  <a:lnTo>
                    <a:pt x="206" y="246"/>
                  </a:lnTo>
                  <a:lnTo>
                    <a:pt x="200" y="262"/>
                  </a:lnTo>
                  <a:lnTo>
                    <a:pt x="192" y="280"/>
                  </a:lnTo>
                  <a:lnTo>
                    <a:pt x="181" y="296"/>
                  </a:lnTo>
                  <a:lnTo>
                    <a:pt x="171" y="310"/>
                  </a:lnTo>
                  <a:lnTo>
                    <a:pt x="160" y="317"/>
                  </a:lnTo>
                  <a:lnTo>
                    <a:pt x="148" y="317"/>
                  </a:lnTo>
                  <a:lnTo>
                    <a:pt x="137" y="311"/>
                  </a:lnTo>
                  <a:lnTo>
                    <a:pt x="125" y="303"/>
                  </a:lnTo>
                  <a:lnTo>
                    <a:pt x="114" y="293"/>
                  </a:lnTo>
                  <a:lnTo>
                    <a:pt x="107" y="281"/>
                  </a:lnTo>
                  <a:lnTo>
                    <a:pt x="101" y="267"/>
                  </a:lnTo>
                  <a:lnTo>
                    <a:pt x="99" y="251"/>
                  </a:lnTo>
                  <a:lnTo>
                    <a:pt x="104" y="233"/>
                  </a:lnTo>
                  <a:lnTo>
                    <a:pt x="115" y="213"/>
                  </a:lnTo>
                  <a:lnTo>
                    <a:pt x="117" y="210"/>
                  </a:lnTo>
                  <a:lnTo>
                    <a:pt x="118" y="207"/>
                  </a:lnTo>
                  <a:lnTo>
                    <a:pt x="121" y="204"/>
                  </a:lnTo>
                  <a:lnTo>
                    <a:pt x="122" y="201"/>
                  </a:lnTo>
                  <a:lnTo>
                    <a:pt x="137" y="180"/>
                  </a:lnTo>
                  <a:lnTo>
                    <a:pt x="145" y="156"/>
                  </a:lnTo>
                  <a:lnTo>
                    <a:pt x="150" y="135"/>
                  </a:lnTo>
                  <a:lnTo>
                    <a:pt x="147" y="113"/>
                  </a:lnTo>
                  <a:lnTo>
                    <a:pt x="137" y="93"/>
                  </a:lnTo>
                  <a:lnTo>
                    <a:pt x="118" y="74"/>
                  </a:lnTo>
                  <a:lnTo>
                    <a:pt x="89" y="57"/>
                  </a:lnTo>
                  <a:lnTo>
                    <a:pt x="50" y="41"/>
                  </a:lnTo>
                  <a:lnTo>
                    <a:pt x="49" y="39"/>
                  </a:lnTo>
                  <a:lnTo>
                    <a:pt x="48" y="39"/>
                  </a:lnTo>
                  <a:lnTo>
                    <a:pt x="45" y="39"/>
                  </a:lnTo>
                  <a:lnTo>
                    <a:pt x="43" y="38"/>
                  </a:lnTo>
                  <a:lnTo>
                    <a:pt x="38" y="35"/>
                  </a:lnTo>
                  <a:lnTo>
                    <a:pt x="27" y="32"/>
                  </a:lnTo>
                  <a:lnTo>
                    <a:pt x="17" y="26"/>
                  </a:lnTo>
                  <a:lnTo>
                    <a:pt x="7" y="20"/>
                  </a:lnTo>
                  <a:lnTo>
                    <a:pt x="2" y="13"/>
                  </a:lnTo>
                  <a:lnTo>
                    <a:pt x="0" y="7"/>
                  </a:lnTo>
                  <a:lnTo>
                    <a:pt x="9" y="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BCBA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49" name="Freeform 349"/>
            <p:cNvSpPr>
              <a:spLocks/>
            </p:cNvSpPr>
            <p:nvPr/>
          </p:nvSpPr>
          <p:spPr bwMode="auto">
            <a:xfrm>
              <a:off x="1090" y="164"/>
              <a:ext cx="97" cy="15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61" y="2"/>
                </a:cxn>
                <a:cxn ang="0">
                  <a:pos x="95" y="12"/>
                </a:cxn>
                <a:cxn ang="0">
                  <a:pos x="125" y="29"/>
                </a:cxn>
                <a:cxn ang="0">
                  <a:pos x="151" y="55"/>
                </a:cxn>
                <a:cxn ang="0">
                  <a:pos x="171" y="89"/>
                </a:cxn>
                <a:cxn ang="0">
                  <a:pos x="185" y="128"/>
                </a:cxn>
                <a:cxn ang="0">
                  <a:pos x="192" y="174"/>
                </a:cxn>
                <a:cxn ang="0">
                  <a:pos x="192" y="223"/>
                </a:cxn>
                <a:cxn ang="0">
                  <a:pos x="191" y="228"/>
                </a:cxn>
                <a:cxn ang="0">
                  <a:pos x="187" y="238"/>
                </a:cxn>
                <a:cxn ang="0">
                  <a:pos x="181" y="254"/>
                </a:cxn>
                <a:cxn ang="0">
                  <a:pos x="174" y="271"/>
                </a:cxn>
                <a:cxn ang="0">
                  <a:pos x="165" y="287"/>
                </a:cxn>
                <a:cxn ang="0">
                  <a:pos x="155" y="300"/>
                </a:cxn>
                <a:cxn ang="0">
                  <a:pos x="145" y="307"/>
                </a:cxn>
                <a:cxn ang="0">
                  <a:pos x="135" y="307"/>
                </a:cxn>
                <a:cxn ang="0">
                  <a:pos x="125" y="302"/>
                </a:cxn>
                <a:cxn ang="0">
                  <a:pos x="115" y="294"/>
                </a:cxn>
                <a:cxn ang="0">
                  <a:pos x="105" y="284"/>
                </a:cxn>
                <a:cxn ang="0">
                  <a:pos x="97" y="273"/>
                </a:cxn>
                <a:cxn ang="0">
                  <a:pos x="93" y="260"/>
                </a:cxn>
                <a:cxn ang="0">
                  <a:pos x="93" y="244"/>
                </a:cxn>
                <a:cxn ang="0">
                  <a:pos x="97" y="226"/>
                </a:cxn>
                <a:cxn ang="0">
                  <a:pos x="107" y="206"/>
                </a:cxn>
                <a:cxn ang="0">
                  <a:pos x="109" y="203"/>
                </a:cxn>
                <a:cxn ang="0">
                  <a:pos x="112" y="200"/>
                </a:cxn>
                <a:cxn ang="0">
                  <a:pos x="113" y="199"/>
                </a:cxn>
                <a:cxn ang="0">
                  <a:pos x="115" y="196"/>
                </a:cxn>
                <a:cxn ang="0">
                  <a:pos x="128" y="174"/>
                </a:cxn>
                <a:cxn ang="0">
                  <a:pos x="136" y="151"/>
                </a:cxn>
                <a:cxn ang="0">
                  <a:pos x="139" y="129"/>
                </a:cxn>
                <a:cxn ang="0">
                  <a:pos x="136" y="108"/>
                </a:cxn>
                <a:cxn ang="0">
                  <a:pos x="126" y="87"/>
                </a:cxn>
                <a:cxn ang="0">
                  <a:pos x="109" y="70"/>
                </a:cxn>
                <a:cxn ang="0">
                  <a:pos x="83" y="53"/>
                </a:cxn>
                <a:cxn ang="0">
                  <a:pos x="48" y="38"/>
                </a:cxn>
                <a:cxn ang="0">
                  <a:pos x="47" y="37"/>
                </a:cxn>
                <a:cxn ang="0">
                  <a:pos x="46" y="37"/>
                </a:cxn>
                <a:cxn ang="0">
                  <a:pos x="43" y="37"/>
                </a:cxn>
                <a:cxn ang="0">
                  <a:pos x="41" y="35"/>
                </a:cxn>
                <a:cxn ang="0">
                  <a:pos x="37" y="34"/>
                </a:cxn>
                <a:cxn ang="0">
                  <a:pos x="27" y="29"/>
                </a:cxn>
                <a:cxn ang="0">
                  <a:pos x="17" y="25"/>
                </a:cxn>
                <a:cxn ang="0">
                  <a:pos x="7" y="19"/>
                </a:cxn>
                <a:cxn ang="0">
                  <a:pos x="1" y="13"/>
                </a:cxn>
                <a:cxn ang="0">
                  <a:pos x="0" y="8"/>
                </a:cxn>
                <a:cxn ang="0">
                  <a:pos x="7" y="3"/>
                </a:cxn>
                <a:cxn ang="0">
                  <a:pos x="24" y="0"/>
                </a:cxn>
              </a:cxnLst>
              <a:rect l="0" t="0" r="r" b="b"/>
              <a:pathLst>
                <a:path w="192" h="307">
                  <a:moveTo>
                    <a:pt x="24" y="0"/>
                  </a:moveTo>
                  <a:lnTo>
                    <a:pt x="61" y="2"/>
                  </a:lnTo>
                  <a:lnTo>
                    <a:pt x="95" y="12"/>
                  </a:lnTo>
                  <a:lnTo>
                    <a:pt x="125" y="29"/>
                  </a:lnTo>
                  <a:lnTo>
                    <a:pt x="151" y="55"/>
                  </a:lnTo>
                  <a:lnTo>
                    <a:pt x="171" y="89"/>
                  </a:lnTo>
                  <a:lnTo>
                    <a:pt x="185" y="128"/>
                  </a:lnTo>
                  <a:lnTo>
                    <a:pt x="192" y="174"/>
                  </a:lnTo>
                  <a:lnTo>
                    <a:pt x="192" y="223"/>
                  </a:lnTo>
                  <a:lnTo>
                    <a:pt x="191" y="228"/>
                  </a:lnTo>
                  <a:lnTo>
                    <a:pt x="187" y="238"/>
                  </a:lnTo>
                  <a:lnTo>
                    <a:pt x="181" y="254"/>
                  </a:lnTo>
                  <a:lnTo>
                    <a:pt x="174" y="271"/>
                  </a:lnTo>
                  <a:lnTo>
                    <a:pt x="165" y="287"/>
                  </a:lnTo>
                  <a:lnTo>
                    <a:pt x="155" y="300"/>
                  </a:lnTo>
                  <a:lnTo>
                    <a:pt x="145" y="307"/>
                  </a:lnTo>
                  <a:lnTo>
                    <a:pt x="135" y="307"/>
                  </a:lnTo>
                  <a:lnTo>
                    <a:pt x="125" y="302"/>
                  </a:lnTo>
                  <a:lnTo>
                    <a:pt x="115" y="294"/>
                  </a:lnTo>
                  <a:lnTo>
                    <a:pt x="105" y="284"/>
                  </a:lnTo>
                  <a:lnTo>
                    <a:pt x="97" y="273"/>
                  </a:lnTo>
                  <a:lnTo>
                    <a:pt x="93" y="260"/>
                  </a:lnTo>
                  <a:lnTo>
                    <a:pt x="93" y="244"/>
                  </a:lnTo>
                  <a:lnTo>
                    <a:pt x="97" y="226"/>
                  </a:lnTo>
                  <a:lnTo>
                    <a:pt x="107" y="206"/>
                  </a:lnTo>
                  <a:lnTo>
                    <a:pt x="109" y="203"/>
                  </a:lnTo>
                  <a:lnTo>
                    <a:pt x="112" y="200"/>
                  </a:lnTo>
                  <a:lnTo>
                    <a:pt x="113" y="199"/>
                  </a:lnTo>
                  <a:lnTo>
                    <a:pt x="115" y="196"/>
                  </a:lnTo>
                  <a:lnTo>
                    <a:pt x="128" y="174"/>
                  </a:lnTo>
                  <a:lnTo>
                    <a:pt x="136" y="151"/>
                  </a:lnTo>
                  <a:lnTo>
                    <a:pt x="139" y="129"/>
                  </a:lnTo>
                  <a:lnTo>
                    <a:pt x="136" y="108"/>
                  </a:lnTo>
                  <a:lnTo>
                    <a:pt x="126" y="87"/>
                  </a:lnTo>
                  <a:lnTo>
                    <a:pt x="109" y="70"/>
                  </a:lnTo>
                  <a:lnTo>
                    <a:pt x="83" y="53"/>
                  </a:lnTo>
                  <a:lnTo>
                    <a:pt x="48" y="38"/>
                  </a:lnTo>
                  <a:lnTo>
                    <a:pt x="47" y="37"/>
                  </a:lnTo>
                  <a:lnTo>
                    <a:pt x="46" y="37"/>
                  </a:lnTo>
                  <a:lnTo>
                    <a:pt x="43" y="37"/>
                  </a:lnTo>
                  <a:lnTo>
                    <a:pt x="41" y="35"/>
                  </a:lnTo>
                  <a:lnTo>
                    <a:pt x="37" y="34"/>
                  </a:lnTo>
                  <a:lnTo>
                    <a:pt x="27" y="29"/>
                  </a:lnTo>
                  <a:lnTo>
                    <a:pt x="17" y="25"/>
                  </a:lnTo>
                  <a:lnTo>
                    <a:pt x="7" y="19"/>
                  </a:lnTo>
                  <a:lnTo>
                    <a:pt x="1" y="13"/>
                  </a:lnTo>
                  <a:lnTo>
                    <a:pt x="0" y="8"/>
                  </a:lnTo>
                  <a:lnTo>
                    <a:pt x="7" y="3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AAA8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48" name="Freeform 348"/>
            <p:cNvSpPr>
              <a:spLocks/>
            </p:cNvSpPr>
            <p:nvPr/>
          </p:nvSpPr>
          <p:spPr bwMode="auto">
            <a:xfrm>
              <a:off x="1097" y="165"/>
              <a:ext cx="88" cy="150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56" y="2"/>
                </a:cxn>
                <a:cxn ang="0">
                  <a:pos x="86" y="12"/>
                </a:cxn>
                <a:cxn ang="0">
                  <a:pos x="114" y="29"/>
                </a:cxn>
                <a:cxn ang="0">
                  <a:pos x="137" y="55"/>
                </a:cxn>
                <a:cxn ang="0">
                  <a:pos x="155" y="87"/>
                </a:cxn>
                <a:cxn ang="0">
                  <a:pos x="168" y="125"/>
                </a:cxn>
                <a:cxn ang="0">
                  <a:pos x="174" y="170"/>
                </a:cxn>
                <a:cxn ang="0">
                  <a:pos x="174" y="218"/>
                </a:cxn>
                <a:cxn ang="0">
                  <a:pos x="173" y="222"/>
                </a:cxn>
                <a:cxn ang="0">
                  <a:pos x="170" y="232"/>
                </a:cxn>
                <a:cxn ang="0">
                  <a:pos x="164" y="247"/>
                </a:cxn>
                <a:cxn ang="0">
                  <a:pos x="157" y="264"/>
                </a:cxn>
                <a:cxn ang="0">
                  <a:pos x="150" y="280"/>
                </a:cxn>
                <a:cxn ang="0">
                  <a:pos x="141" y="293"/>
                </a:cxn>
                <a:cxn ang="0">
                  <a:pos x="131" y="300"/>
                </a:cxn>
                <a:cxn ang="0">
                  <a:pos x="122" y="300"/>
                </a:cxn>
                <a:cxn ang="0">
                  <a:pos x="112" y="294"/>
                </a:cxn>
                <a:cxn ang="0">
                  <a:pos x="104" y="286"/>
                </a:cxn>
                <a:cxn ang="0">
                  <a:pos x="95" y="277"/>
                </a:cxn>
                <a:cxn ang="0">
                  <a:pos x="89" y="265"/>
                </a:cxn>
                <a:cxn ang="0">
                  <a:pos x="86" y="254"/>
                </a:cxn>
                <a:cxn ang="0">
                  <a:pos x="86" y="238"/>
                </a:cxn>
                <a:cxn ang="0">
                  <a:pos x="92" y="220"/>
                </a:cxn>
                <a:cxn ang="0">
                  <a:pos x="102" y="202"/>
                </a:cxn>
                <a:cxn ang="0">
                  <a:pos x="104" y="199"/>
                </a:cxn>
                <a:cxn ang="0">
                  <a:pos x="105" y="196"/>
                </a:cxn>
                <a:cxn ang="0">
                  <a:pos x="106" y="194"/>
                </a:cxn>
                <a:cxn ang="0">
                  <a:pos x="108" y="191"/>
                </a:cxn>
                <a:cxn ang="0">
                  <a:pos x="119" y="170"/>
                </a:cxn>
                <a:cxn ang="0">
                  <a:pos x="127" y="148"/>
                </a:cxn>
                <a:cxn ang="0">
                  <a:pos x="128" y="126"/>
                </a:cxn>
                <a:cxn ang="0">
                  <a:pos x="125" y="105"/>
                </a:cxn>
                <a:cxn ang="0">
                  <a:pos x="116" y="84"/>
                </a:cxn>
                <a:cxn ang="0">
                  <a:pos x="101" y="67"/>
                </a:cxn>
                <a:cxn ang="0">
                  <a:pos x="78" y="50"/>
                </a:cxn>
                <a:cxn ang="0">
                  <a:pos x="47" y="36"/>
                </a:cxn>
                <a:cxn ang="0">
                  <a:pos x="46" y="35"/>
                </a:cxn>
                <a:cxn ang="0">
                  <a:pos x="45" y="35"/>
                </a:cxn>
                <a:cxn ang="0">
                  <a:pos x="42" y="35"/>
                </a:cxn>
                <a:cxn ang="0">
                  <a:pos x="40" y="34"/>
                </a:cxn>
                <a:cxn ang="0">
                  <a:pos x="36" y="32"/>
                </a:cxn>
                <a:cxn ang="0">
                  <a:pos x="29" y="29"/>
                </a:cxn>
                <a:cxn ang="0">
                  <a:pos x="17" y="25"/>
                </a:cxn>
                <a:cxn ang="0">
                  <a:pos x="9" y="19"/>
                </a:cxn>
                <a:cxn ang="0">
                  <a:pos x="1" y="13"/>
                </a:cxn>
                <a:cxn ang="0">
                  <a:pos x="0" y="9"/>
                </a:cxn>
                <a:cxn ang="0">
                  <a:pos x="6" y="3"/>
                </a:cxn>
                <a:cxn ang="0">
                  <a:pos x="21" y="0"/>
                </a:cxn>
              </a:cxnLst>
              <a:rect l="0" t="0" r="r" b="b"/>
              <a:pathLst>
                <a:path w="174" h="300">
                  <a:moveTo>
                    <a:pt x="21" y="0"/>
                  </a:moveTo>
                  <a:lnTo>
                    <a:pt x="56" y="2"/>
                  </a:lnTo>
                  <a:lnTo>
                    <a:pt x="86" y="12"/>
                  </a:lnTo>
                  <a:lnTo>
                    <a:pt x="114" y="29"/>
                  </a:lnTo>
                  <a:lnTo>
                    <a:pt x="137" y="55"/>
                  </a:lnTo>
                  <a:lnTo>
                    <a:pt x="155" y="87"/>
                  </a:lnTo>
                  <a:lnTo>
                    <a:pt x="168" y="125"/>
                  </a:lnTo>
                  <a:lnTo>
                    <a:pt x="174" y="170"/>
                  </a:lnTo>
                  <a:lnTo>
                    <a:pt x="174" y="218"/>
                  </a:lnTo>
                  <a:lnTo>
                    <a:pt x="173" y="222"/>
                  </a:lnTo>
                  <a:lnTo>
                    <a:pt x="170" y="232"/>
                  </a:lnTo>
                  <a:lnTo>
                    <a:pt x="164" y="247"/>
                  </a:lnTo>
                  <a:lnTo>
                    <a:pt x="157" y="264"/>
                  </a:lnTo>
                  <a:lnTo>
                    <a:pt x="150" y="280"/>
                  </a:lnTo>
                  <a:lnTo>
                    <a:pt x="141" y="293"/>
                  </a:lnTo>
                  <a:lnTo>
                    <a:pt x="131" y="300"/>
                  </a:lnTo>
                  <a:lnTo>
                    <a:pt x="122" y="300"/>
                  </a:lnTo>
                  <a:lnTo>
                    <a:pt x="112" y="294"/>
                  </a:lnTo>
                  <a:lnTo>
                    <a:pt x="104" y="286"/>
                  </a:lnTo>
                  <a:lnTo>
                    <a:pt x="95" y="277"/>
                  </a:lnTo>
                  <a:lnTo>
                    <a:pt x="89" y="265"/>
                  </a:lnTo>
                  <a:lnTo>
                    <a:pt x="86" y="254"/>
                  </a:lnTo>
                  <a:lnTo>
                    <a:pt x="86" y="238"/>
                  </a:lnTo>
                  <a:lnTo>
                    <a:pt x="92" y="220"/>
                  </a:lnTo>
                  <a:lnTo>
                    <a:pt x="102" y="202"/>
                  </a:lnTo>
                  <a:lnTo>
                    <a:pt x="104" y="199"/>
                  </a:lnTo>
                  <a:lnTo>
                    <a:pt x="105" y="196"/>
                  </a:lnTo>
                  <a:lnTo>
                    <a:pt x="106" y="194"/>
                  </a:lnTo>
                  <a:lnTo>
                    <a:pt x="108" y="191"/>
                  </a:lnTo>
                  <a:lnTo>
                    <a:pt x="119" y="170"/>
                  </a:lnTo>
                  <a:lnTo>
                    <a:pt x="127" y="148"/>
                  </a:lnTo>
                  <a:lnTo>
                    <a:pt x="128" y="126"/>
                  </a:lnTo>
                  <a:lnTo>
                    <a:pt x="125" y="105"/>
                  </a:lnTo>
                  <a:lnTo>
                    <a:pt x="116" y="84"/>
                  </a:lnTo>
                  <a:lnTo>
                    <a:pt x="101" y="67"/>
                  </a:lnTo>
                  <a:lnTo>
                    <a:pt x="78" y="50"/>
                  </a:lnTo>
                  <a:lnTo>
                    <a:pt x="47" y="36"/>
                  </a:lnTo>
                  <a:lnTo>
                    <a:pt x="46" y="35"/>
                  </a:lnTo>
                  <a:lnTo>
                    <a:pt x="45" y="35"/>
                  </a:lnTo>
                  <a:lnTo>
                    <a:pt x="42" y="35"/>
                  </a:lnTo>
                  <a:lnTo>
                    <a:pt x="40" y="34"/>
                  </a:lnTo>
                  <a:lnTo>
                    <a:pt x="36" y="32"/>
                  </a:lnTo>
                  <a:lnTo>
                    <a:pt x="29" y="29"/>
                  </a:lnTo>
                  <a:lnTo>
                    <a:pt x="17" y="25"/>
                  </a:lnTo>
                  <a:lnTo>
                    <a:pt x="9" y="19"/>
                  </a:lnTo>
                  <a:lnTo>
                    <a:pt x="1" y="13"/>
                  </a:lnTo>
                  <a:lnTo>
                    <a:pt x="0" y="9"/>
                  </a:lnTo>
                  <a:lnTo>
                    <a:pt x="6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9B99A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47" name="Freeform 347"/>
            <p:cNvSpPr>
              <a:spLocks/>
            </p:cNvSpPr>
            <p:nvPr/>
          </p:nvSpPr>
          <p:spPr bwMode="auto">
            <a:xfrm>
              <a:off x="1105" y="167"/>
              <a:ext cx="77" cy="145"/>
            </a:xfrm>
            <a:custGeom>
              <a:avLst/>
              <a:gdLst/>
              <a:ahLst/>
              <a:cxnLst>
                <a:cxn ang="0">
                  <a:pos x="39" y="30"/>
                </a:cxn>
                <a:cxn ang="0">
                  <a:pos x="36" y="29"/>
                </a:cxn>
                <a:cxn ang="0">
                  <a:pos x="29" y="26"/>
                </a:cxn>
                <a:cxn ang="0">
                  <a:pos x="19" y="21"/>
                </a:cxn>
                <a:cxn ang="0">
                  <a:pos x="9" y="17"/>
                </a:cxn>
                <a:cxn ang="0">
                  <a:pos x="2" y="11"/>
                </a:cxn>
                <a:cxn ang="0">
                  <a:pos x="0" y="7"/>
                </a:cxn>
                <a:cxn ang="0">
                  <a:pos x="5" y="3"/>
                </a:cxn>
                <a:cxn ang="0">
                  <a:pos x="19" y="0"/>
                </a:cxn>
                <a:cxn ang="0">
                  <a:pos x="49" y="1"/>
                </a:cxn>
                <a:cxn ang="0">
                  <a:pos x="77" y="10"/>
                </a:cxn>
                <a:cxn ang="0">
                  <a:pos x="101" y="29"/>
                </a:cxn>
                <a:cxn ang="0">
                  <a:pos x="123" y="53"/>
                </a:cxn>
                <a:cxn ang="0">
                  <a:pos x="138" y="84"/>
                </a:cxn>
                <a:cxn ang="0">
                  <a:pos x="150" y="121"/>
                </a:cxn>
                <a:cxn ang="0">
                  <a:pos x="156" y="163"/>
                </a:cxn>
                <a:cxn ang="0">
                  <a:pos x="156" y="211"/>
                </a:cxn>
                <a:cxn ang="0">
                  <a:pos x="154" y="215"/>
                </a:cxn>
                <a:cxn ang="0">
                  <a:pos x="151" y="226"/>
                </a:cxn>
                <a:cxn ang="0">
                  <a:pos x="147" y="239"/>
                </a:cxn>
                <a:cxn ang="0">
                  <a:pos x="141" y="255"/>
                </a:cxn>
                <a:cxn ang="0">
                  <a:pos x="134" y="271"/>
                </a:cxn>
                <a:cxn ang="0">
                  <a:pos x="127" y="282"/>
                </a:cxn>
                <a:cxn ang="0">
                  <a:pos x="118" y="289"/>
                </a:cxn>
                <a:cxn ang="0">
                  <a:pos x="110" y="289"/>
                </a:cxn>
                <a:cxn ang="0">
                  <a:pos x="101" y="284"/>
                </a:cxn>
                <a:cxn ang="0">
                  <a:pos x="92" y="276"/>
                </a:cxn>
                <a:cxn ang="0">
                  <a:pos x="85" y="268"/>
                </a:cxn>
                <a:cxn ang="0">
                  <a:pos x="81" y="257"/>
                </a:cxn>
                <a:cxn ang="0">
                  <a:pos x="78" y="244"/>
                </a:cxn>
                <a:cxn ang="0">
                  <a:pos x="79" y="230"/>
                </a:cxn>
                <a:cxn ang="0">
                  <a:pos x="85" y="213"/>
                </a:cxn>
                <a:cxn ang="0">
                  <a:pos x="95" y="194"/>
                </a:cxn>
                <a:cxn ang="0">
                  <a:pos x="107" y="172"/>
                </a:cxn>
                <a:cxn ang="0">
                  <a:pos x="115" y="149"/>
                </a:cxn>
                <a:cxn ang="0">
                  <a:pos x="118" y="124"/>
                </a:cxn>
                <a:cxn ang="0">
                  <a:pos x="117" y="101"/>
                </a:cxn>
                <a:cxn ang="0">
                  <a:pos x="108" y="79"/>
                </a:cxn>
                <a:cxn ang="0">
                  <a:pos x="92" y="60"/>
                </a:cxn>
                <a:cxn ang="0">
                  <a:pos x="71" y="43"/>
                </a:cxn>
                <a:cxn ang="0">
                  <a:pos x="39" y="30"/>
                </a:cxn>
              </a:cxnLst>
              <a:rect l="0" t="0" r="r" b="b"/>
              <a:pathLst>
                <a:path w="156" h="289">
                  <a:moveTo>
                    <a:pt x="39" y="30"/>
                  </a:moveTo>
                  <a:lnTo>
                    <a:pt x="36" y="29"/>
                  </a:lnTo>
                  <a:lnTo>
                    <a:pt x="29" y="26"/>
                  </a:lnTo>
                  <a:lnTo>
                    <a:pt x="19" y="21"/>
                  </a:lnTo>
                  <a:lnTo>
                    <a:pt x="9" y="17"/>
                  </a:lnTo>
                  <a:lnTo>
                    <a:pt x="2" y="11"/>
                  </a:lnTo>
                  <a:lnTo>
                    <a:pt x="0" y="7"/>
                  </a:lnTo>
                  <a:lnTo>
                    <a:pt x="5" y="3"/>
                  </a:lnTo>
                  <a:lnTo>
                    <a:pt x="19" y="0"/>
                  </a:lnTo>
                  <a:lnTo>
                    <a:pt x="49" y="1"/>
                  </a:lnTo>
                  <a:lnTo>
                    <a:pt x="77" y="10"/>
                  </a:lnTo>
                  <a:lnTo>
                    <a:pt x="101" y="29"/>
                  </a:lnTo>
                  <a:lnTo>
                    <a:pt x="123" y="53"/>
                  </a:lnTo>
                  <a:lnTo>
                    <a:pt x="138" y="84"/>
                  </a:lnTo>
                  <a:lnTo>
                    <a:pt x="150" y="121"/>
                  </a:lnTo>
                  <a:lnTo>
                    <a:pt x="156" y="163"/>
                  </a:lnTo>
                  <a:lnTo>
                    <a:pt x="156" y="211"/>
                  </a:lnTo>
                  <a:lnTo>
                    <a:pt x="154" y="215"/>
                  </a:lnTo>
                  <a:lnTo>
                    <a:pt x="151" y="226"/>
                  </a:lnTo>
                  <a:lnTo>
                    <a:pt x="147" y="239"/>
                  </a:lnTo>
                  <a:lnTo>
                    <a:pt x="141" y="255"/>
                  </a:lnTo>
                  <a:lnTo>
                    <a:pt x="134" y="271"/>
                  </a:lnTo>
                  <a:lnTo>
                    <a:pt x="127" y="282"/>
                  </a:lnTo>
                  <a:lnTo>
                    <a:pt x="118" y="289"/>
                  </a:lnTo>
                  <a:lnTo>
                    <a:pt x="110" y="289"/>
                  </a:lnTo>
                  <a:lnTo>
                    <a:pt x="101" y="284"/>
                  </a:lnTo>
                  <a:lnTo>
                    <a:pt x="92" y="276"/>
                  </a:lnTo>
                  <a:lnTo>
                    <a:pt x="85" y="268"/>
                  </a:lnTo>
                  <a:lnTo>
                    <a:pt x="81" y="257"/>
                  </a:lnTo>
                  <a:lnTo>
                    <a:pt x="78" y="244"/>
                  </a:lnTo>
                  <a:lnTo>
                    <a:pt x="79" y="230"/>
                  </a:lnTo>
                  <a:lnTo>
                    <a:pt x="85" y="213"/>
                  </a:lnTo>
                  <a:lnTo>
                    <a:pt x="95" y="194"/>
                  </a:lnTo>
                  <a:lnTo>
                    <a:pt x="107" y="172"/>
                  </a:lnTo>
                  <a:lnTo>
                    <a:pt x="115" y="149"/>
                  </a:lnTo>
                  <a:lnTo>
                    <a:pt x="118" y="124"/>
                  </a:lnTo>
                  <a:lnTo>
                    <a:pt x="117" y="101"/>
                  </a:lnTo>
                  <a:lnTo>
                    <a:pt x="108" y="79"/>
                  </a:lnTo>
                  <a:lnTo>
                    <a:pt x="92" y="60"/>
                  </a:lnTo>
                  <a:lnTo>
                    <a:pt x="71" y="43"/>
                  </a:lnTo>
                  <a:lnTo>
                    <a:pt x="39" y="30"/>
                  </a:lnTo>
                  <a:close/>
                </a:path>
              </a:pathLst>
            </a:custGeom>
            <a:solidFill>
              <a:srgbClr val="89878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46" name="Freeform 346"/>
            <p:cNvSpPr>
              <a:spLocks/>
            </p:cNvSpPr>
            <p:nvPr/>
          </p:nvSpPr>
          <p:spPr bwMode="auto">
            <a:xfrm>
              <a:off x="267" y="755"/>
              <a:ext cx="91" cy="121"/>
            </a:xfrm>
            <a:custGeom>
              <a:avLst/>
              <a:gdLst/>
              <a:ahLst/>
              <a:cxnLst>
                <a:cxn ang="0">
                  <a:pos x="125" y="0"/>
                </a:cxn>
                <a:cxn ang="0">
                  <a:pos x="125" y="5"/>
                </a:cxn>
                <a:cxn ang="0">
                  <a:pos x="127" y="16"/>
                </a:cxn>
                <a:cxn ang="0">
                  <a:pos x="125" y="34"/>
                </a:cxn>
                <a:cxn ang="0">
                  <a:pos x="118" y="55"/>
                </a:cxn>
                <a:cxn ang="0">
                  <a:pos x="105" y="79"/>
                </a:cxn>
                <a:cxn ang="0">
                  <a:pos x="82" y="102"/>
                </a:cxn>
                <a:cxn ang="0">
                  <a:pos x="47" y="124"/>
                </a:cxn>
                <a:cxn ang="0">
                  <a:pos x="0" y="141"/>
                </a:cxn>
                <a:cxn ang="0">
                  <a:pos x="78" y="244"/>
                </a:cxn>
                <a:cxn ang="0">
                  <a:pos x="83" y="242"/>
                </a:cxn>
                <a:cxn ang="0">
                  <a:pos x="99" y="237"/>
                </a:cxn>
                <a:cxn ang="0">
                  <a:pos x="119" y="225"/>
                </a:cxn>
                <a:cxn ang="0">
                  <a:pos x="142" y="206"/>
                </a:cxn>
                <a:cxn ang="0">
                  <a:pos x="163" y="180"/>
                </a:cxn>
                <a:cxn ang="0">
                  <a:pos x="178" y="142"/>
                </a:cxn>
                <a:cxn ang="0">
                  <a:pos x="183" y="96"/>
                </a:cxn>
                <a:cxn ang="0">
                  <a:pos x="176" y="35"/>
                </a:cxn>
                <a:cxn ang="0">
                  <a:pos x="125" y="0"/>
                </a:cxn>
              </a:cxnLst>
              <a:rect l="0" t="0" r="r" b="b"/>
              <a:pathLst>
                <a:path w="183" h="244">
                  <a:moveTo>
                    <a:pt x="125" y="0"/>
                  </a:moveTo>
                  <a:lnTo>
                    <a:pt x="125" y="5"/>
                  </a:lnTo>
                  <a:lnTo>
                    <a:pt x="127" y="16"/>
                  </a:lnTo>
                  <a:lnTo>
                    <a:pt x="125" y="34"/>
                  </a:lnTo>
                  <a:lnTo>
                    <a:pt x="118" y="55"/>
                  </a:lnTo>
                  <a:lnTo>
                    <a:pt x="105" y="79"/>
                  </a:lnTo>
                  <a:lnTo>
                    <a:pt x="82" y="102"/>
                  </a:lnTo>
                  <a:lnTo>
                    <a:pt x="47" y="124"/>
                  </a:lnTo>
                  <a:lnTo>
                    <a:pt x="0" y="141"/>
                  </a:lnTo>
                  <a:lnTo>
                    <a:pt x="78" y="244"/>
                  </a:lnTo>
                  <a:lnTo>
                    <a:pt x="83" y="242"/>
                  </a:lnTo>
                  <a:lnTo>
                    <a:pt x="99" y="237"/>
                  </a:lnTo>
                  <a:lnTo>
                    <a:pt x="119" y="225"/>
                  </a:lnTo>
                  <a:lnTo>
                    <a:pt x="142" y="206"/>
                  </a:lnTo>
                  <a:lnTo>
                    <a:pt x="163" y="180"/>
                  </a:lnTo>
                  <a:lnTo>
                    <a:pt x="178" y="142"/>
                  </a:lnTo>
                  <a:lnTo>
                    <a:pt x="183" y="96"/>
                  </a:lnTo>
                  <a:lnTo>
                    <a:pt x="176" y="35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45" name="Freeform 345"/>
            <p:cNvSpPr>
              <a:spLocks/>
            </p:cNvSpPr>
            <p:nvPr/>
          </p:nvSpPr>
          <p:spPr bwMode="auto">
            <a:xfrm>
              <a:off x="710" y="881"/>
              <a:ext cx="96" cy="132"/>
            </a:xfrm>
            <a:custGeom>
              <a:avLst/>
              <a:gdLst/>
              <a:ahLst/>
              <a:cxnLst>
                <a:cxn ang="0">
                  <a:pos x="123" y="0"/>
                </a:cxn>
                <a:cxn ang="0">
                  <a:pos x="123" y="8"/>
                </a:cxn>
                <a:cxn ang="0">
                  <a:pos x="122" y="27"/>
                </a:cxn>
                <a:cxn ang="0">
                  <a:pos x="119" y="56"/>
                </a:cxn>
                <a:cxn ang="0">
                  <a:pos x="110" y="87"/>
                </a:cxn>
                <a:cxn ang="0">
                  <a:pos x="96" y="121"/>
                </a:cxn>
                <a:cxn ang="0">
                  <a:pos x="74" y="153"/>
                </a:cxn>
                <a:cxn ang="0">
                  <a:pos x="43" y="176"/>
                </a:cxn>
                <a:cxn ang="0">
                  <a:pos x="0" y="190"/>
                </a:cxn>
                <a:cxn ang="0">
                  <a:pos x="49" y="266"/>
                </a:cxn>
                <a:cxn ang="0">
                  <a:pos x="54" y="263"/>
                </a:cxn>
                <a:cxn ang="0">
                  <a:pos x="70" y="255"/>
                </a:cxn>
                <a:cxn ang="0">
                  <a:pos x="92" y="241"/>
                </a:cxn>
                <a:cxn ang="0">
                  <a:pos x="116" y="221"/>
                </a:cxn>
                <a:cxn ang="0">
                  <a:pos x="142" y="195"/>
                </a:cxn>
                <a:cxn ang="0">
                  <a:pos x="165" y="161"/>
                </a:cxn>
                <a:cxn ang="0">
                  <a:pos x="182" y="121"/>
                </a:cxn>
                <a:cxn ang="0">
                  <a:pos x="191" y="73"/>
                </a:cxn>
                <a:cxn ang="0">
                  <a:pos x="123" y="0"/>
                </a:cxn>
              </a:cxnLst>
              <a:rect l="0" t="0" r="r" b="b"/>
              <a:pathLst>
                <a:path w="191" h="266">
                  <a:moveTo>
                    <a:pt x="123" y="0"/>
                  </a:moveTo>
                  <a:lnTo>
                    <a:pt x="123" y="8"/>
                  </a:lnTo>
                  <a:lnTo>
                    <a:pt x="122" y="27"/>
                  </a:lnTo>
                  <a:lnTo>
                    <a:pt x="119" y="56"/>
                  </a:lnTo>
                  <a:lnTo>
                    <a:pt x="110" y="87"/>
                  </a:lnTo>
                  <a:lnTo>
                    <a:pt x="96" y="121"/>
                  </a:lnTo>
                  <a:lnTo>
                    <a:pt x="74" y="153"/>
                  </a:lnTo>
                  <a:lnTo>
                    <a:pt x="43" y="176"/>
                  </a:lnTo>
                  <a:lnTo>
                    <a:pt x="0" y="190"/>
                  </a:lnTo>
                  <a:lnTo>
                    <a:pt x="49" y="266"/>
                  </a:lnTo>
                  <a:lnTo>
                    <a:pt x="54" y="263"/>
                  </a:lnTo>
                  <a:lnTo>
                    <a:pt x="70" y="255"/>
                  </a:lnTo>
                  <a:lnTo>
                    <a:pt x="92" y="241"/>
                  </a:lnTo>
                  <a:lnTo>
                    <a:pt x="116" y="221"/>
                  </a:lnTo>
                  <a:lnTo>
                    <a:pt x="142" y="195"/>
                  </a:lnTo>
                  <a:lnTo>
                    <a:pt x="165" y="161"/>
                  </a:lnTo>
                  <a:lnTo>
                    <a:pt x="182" y="121"/>
                  </a:lnTo>
                  <a:lnTo>
                    <a:pt x="191" y="73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44" name="Freeform 344"/>
            <p:cNvSpPr>
              <a:spLocks/>
            </p:cNvSpPr>
            <p:nvPr/>
          </p:nvSpPr>
          <p:spPr bwMode="auto">
            <a:xfrm>
              <a:off x="841" y="508"/>
              <a:ext cx="297" cy="425"/>
            </a:xfrm>
            <a:custGeom>
              <a:avLst/>
              <a:gdLst/>
              <a:ahLst/>
              <a:cxnLst>
                <a:cxn ang="0">
                  <a:pos x="594" y="0"/>
                </a:cxn>
                <a:cxn ang="0">
                  <a:pos x="590" y="3"/>
                </a:cxn>
                <a:cxn ang="0">
                  <a:pos x="577" y="11"/>
                </a:cxn>
                <a:cxn ang="0">
                  <a:pos x="557" y="24"/>
                </a:cxn>
                <a:cxn ang="0">
                  <a:pos x="531" y="42"/>
                </a:cxn>
                <a:cxn ang="0">
                  <a:pos x="498" y="69"/>
                </a:cxn>
                <a:cxn ang="0">
                  <a:pos x="462" y="100"/>
                </a:cxn>
                <a:cxn ang="0">
                  <a:pos x="423" y="138"/>
                </a:cxn>
                <a:cxn ang="0">
                  <a:pos x="379" y="184"/>
                </a:cxn>
                <a:cxn ang="0">
                  <a:pos x="336" y="238"/>
                </a:cxn>
                <a:cxn ang="0">
                  <a:pos x="292" y="299"/>
                </a:cxn>
                <a:cxn ang="0">
                  <a:pos x="247" y="368"/>
                </a:cxn>
                <a:cxn ang="0">
                  <a:pos x="205" y="447"/>
                </a:cxn>
                <a:cxn ang="0">
                  <a:pos x="165" y="534"/>
                </a:cxn>
                <a:cxn ang="0">
                  <a:pos x="128" y="629"/>
                </a:cxn>
                <a:cxn ang="0">
                  <a:pos x="95" y="735"/>
                </a:cxn>
                <a:cxn ang="0">
                  <a:pos x="67" y="851"/>
                </a:cxn>
                <a:cxn ang="0">
                  <a:pos x="0" y="722"/>
                </a:cxn>
                <a:cxn ang="0">
                  <a:pos x="0" y="718"/>
                </a:cxn>
                <a:cxn ang="0">
                  <a:pos x="0" y="703"/>
                </a:cxn>
                <a:cxn ang="0">
                  <a:pos x="0" y="681"/>
                </a:cxn>
                <a:cxn ang="0">
                  <a:pos x="1" y="652"/>
                </a:cxn>
                <a:cxn ang="0">
                  <a:pos x="4" y="616"/>
                </a:cxn>
                <a:cxn ang="0">
                  <a:pos x="8" y="576"/>
                </a:cxn>
                <a:cxn ang="0">
                  <a:pos x="15" y="529"/>
                </a:cxn>
                <a:cxn ang="0">
                  <a:pos x="25" y="479"/>
                </a:cxn>
                <a:cxn ang="0">
                  <a:pos x="38" y="426"/>
                </a:cxn>
                <a:cxn ang="0">
                  <a:pos x="56" y="371"/>
                </a:cxn>
                <a:cxn ang="0">
                  <a:pos x="77" y="313"/>
                </a:cxn>
                <a:cxn ang="0">
                  <a:pos x="103" y="257"/>
                </a:cxn>
                <a:cxn ang="0">
                  <a:pos x="135" y="200"/>
                </a:cxn>
                <a:cxn ang="0">
                  <a:pos x="172" y="144"/>
                </a:cxn>
                <a:cxn ang="0">
                  <a:pos x="214" y="90"/>
                </a:cxn>
                <a:cxn ang="0">
                  <a:pos x="264" y="40"/>
                </a:cxn>
                <a:cxn ang="0">
                  <a:pos x="264" y="41"/>
                </a:cxn>
                <a:cxn ang="0">
                  <a:pos x="264" y="45"/>
                </a:cxn>
                <a:cxn ang="0">
                  <a:pos x="264" y="53"/>
                </a:cxn>
                <a:cxn ang="0">
                  <a:pos x="266" y="60"/>
                </a:cxn>
                <a:cxn ang="0">
                  <a:pos x="269" y="69"/>
                </a:cxn>
                <a:cxn ang="0">
                  <a:pos x="274" y="77"/>
                </a:cxn>
                <a:cxn ang="0">
                  <a:pos x="282" y="84"/>
                </a:cxn>
                <a:cxn ang="0">
                  <a:pos x="295" y="90"/>
                </a:cxn>
                <a:cxn ang="0">
                  <a:pos x="310" y="95"/>
                </a:cxn>
                <a:cxn ang="0">
                  <a:pos x="332" y="96"/>
                </a:cxn>
                <a:cxn ang="0">
                  <a:pos x="358" y="93"/>
                </a:cxn>
                <a:cxn ang="0">
                  <a:pos x="391" y="86"/>
                </a:cxn>
                <a:cxn ang="0">
                  <a:pos x="430" y="74"/>
                </a:cxn>
                <a:cxn ang="0">
                  <a:pos x="476" y="56"/>
                </a:cxn>
                <a:cxn ang="0">
                  <a:pos x="531" y="32"/>
                </a:cxn>
                <a:cxn ang="0">
                  <a:pos x="594" y="0"/>
                </a:cxn>
              </a:cxnLst>
              <a:rect l="0" t="0" r="r" b="b"/>
              <a:pathLst>
                <a:path w="594" h="851">
                  <a:moveTo>
                    <a:pt x="594" y="0"/>
                  </a:moveTo>
                  <a:lnTo>
                    <a:pt x="590" y="3"/>
                  </a:lnTo>
                  <a:lnTo>
                    <a:pt x="577" y="11"/>
                  </a:lnTo>
                  <a:lnTo>
                    <a:pt x="557" y="24"/>
                  </a:lnTo>
                  <a:lnTo>
                    <a:pt x="531" y="42"/>
                  </a:lnTo>
                  <a:lnTo>
                    <a:pt x="498" y="69"/>
                  </a:lnTo>
                  <a:lnTo>
                    <a:pt x="462" y="100"/>
                  </a:lnTo>
                  <a:lnTo>
                    <a:pt x="423" y="138"/>
                  </a:lnTo>
                  <a:lnTo>
                    <a:pt x="379" y="184"/>
                  </a:lnTo>
                  <a:lnTo>
                    <a:pt x="336" y="238"/>
                  </a:lnTo>
                  <a:lnTo>
                    <a:pt x="292" y="299"/>
                  </a:lnTo>
                  <a:lnTo>
                    <a:pt x="247" y="368"/>
                  </a:lnTo>
                  <a:lnTo>
                    <a:pt x="205" y="447"/>
                  </a:lnTo>
                  <a:lnTo>
                    <a:pt x="165" y="534"/>
                  </a:lnTo>
                  <a:lnTo>
                    <a:pt x="128" y="629"/>
                  </a:lnTo>
                  <a:lnTo>
                    <a:pt x="95" y="735"/>
                  </a:lnTo>
                  <a:lnTo>
                    <a:pt x="67" y="851"/>
                  </a:lnTo>
                  <a:lnTo>
                    <a:pt x="0" y="722"/>
                  </a:lnTo>
                  <a:lnTo>
                    <a:pt x="0" y="718"/>
                  </a:lnTo>
                  <a:lnTo>
                    <a:pt x="0" y="703"/>
                  </a:lnTo>
                  <a:lnTo>
                    <a:pt x="0" y="681"/>
                  </a:lnTo>
                  <a:lnTo>
                    <a:pt x="1" y="652"/>
                  </a:lnTo>
                  <a:lnTo>
                    <a:pt x="4" y="616"/>
                  </a:lnTo>
                  <a:lnTo>
                    <a:pt x="8" y="576"/>
                  </a:lnTo>
                  <a:lnTo>
                    <a:pt x="15" y="529"/>
                  </a:lnTo>
                  <a:lnTo>
                    <a:pt x="25" y="479"/>
                  </a:lnTo>
                  <a:lnTo>
                    <a:pt x="38" y="426"/>
                  </a:lnTo>
                  <a:lnTo>
                    <a:pt x="56" y="371"/>
                  </a:lnTo>
                  <a:lnTo>
                    <a:pt x="77" y="313"/>
                  </a:lnTo>
                  <a:lnTo>
                    <a:pt x="103" y="257"/>
                  </a:lnTo>
                  <a:lnTo>
                    <a:pt x="135" y="200"/>
                  </a:lnTo>
                  <a:lnTo>
                    <a:pt x="172" y="144"/>
                  </a:lnTo>
                  <a:lnTo>
                    <a:pt x="214" y="90"/>
                  </a:lnTo>
                  <a:lnTo>
                    <a:pt x="264" y="40"/>
                  </a:lnTo>
                  <a:lnTo>
                    <a:pt x="264" y="41"/>
                  </a:lnTo>
                  <a:lnTo>
                    <a:pt x="264" y="45"/>
                  </a:lnTo>
                  <a:lnTo>
                    <a:pt x="264" y="53"/>
                  </a:lnTo>
                  <a:lnTo>
                    <a:pt x="266" y="60"/>
                  </a:lnTo>
                  <a:lnTo>
                    <a:pt x="269" y="69"/>
                  </a:lnTo>
                  <a:lnTo>
                    <a:pt x="274" y="77"/>
                  </a:lnTo>
                  <a:lnTo>
                    <a:pt x="282" y="84"/>
                  </a:lnTo>
                  <a:lnTo>
                    <a:pt x="295" y="90"/>
                  </a:lnTo>
                  <a:lnTo>
                    <a:pt x="310" y="95"/>
                  </a:lnTo>
                  <a:lnTo>
                    <a:pt x="332" y="96"/>
                  </a:lnTo>
                  <a:lnTo>
                    <a:pt x="358" y="93"/>
                  </a:lnTo>
                  <a:lnTo>
                    <a:pt x="391" y="86"/>
                  </a:lnTo>
                  <a:lnTo>
                    <a:pt x="430" y="74"/>
                  </a:lnTo>
                  <a:lnTo>
                    <a:pt x="476" y="56"/>
                  </a:lnTo>
                  <a:lnTo>
                    <a:pt x="531" y="32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43" name="Freeform 343"/>
            <p:cNvSpPr>
              <a:spLocks/>
            </p:cNvSpPr>
            <p:nvPr/>
          </p:nvSpPr>
          <p:spPr bwMode="auto">
            <a:xfrm>
              <a:off x="90" y="26"/>
              <a:ext cx="503" cy="511"/>
            </a:xfrm>
            <a:custGeom>
              <a:avLst/>
              <a:gdLst/>
              <a:ahLst/>
              <a:cxnLst>
                <a:cxn ang="0">
                  <a:pos x="76" y="58"/>
                </a:cxn>
                <a:cxn ang="0">
                  <a:pos x="142" y="60"/>
                </a:cxn>
                <a:cxn ang="0">
                  <a:pos x="255" y="62"/>
                </a:cxn>
                <a:cxn ang="0">
                  <a:pos x="397" y="65"/>
                </a:cxn>
                <a:cxn ang="0">
                  <a:pos x="553" y="68"/>
                </a:cxn>
                <a:cxn ang="0">
                  <a:pos x="701" y="73"/>
                </a:cxn>
                <a:cxn ang="0">
                  <a:pos x="825" y="77"/>
                </a:cxn>
                <a:cxn ang="0">
                  <a:pos x="907" y="80"/>
                </a:cxn>
                <a:cxn ang="0">
                  <a:pos x="930" y="206"/>
                </a:cxn>
                <a:cxn ang="0">
                  <a:pos x="950" y="778"/>
                </a:cxn>
                <a:cxn ang="0">
                  <a:pos x="956" y="971"/>
                </a:cxn>
                <a:cxn ang="0">
                  <a:pos x="969" y="1010"/>
                </a:cxn>
                <a:cxn ang="0">
                  <a:pos x="986" y="1023"/>
                </a:cxn>
                <a:cxn ang="0">
                  <a:pos x="1002" y="998"/>
                </a:cxn>
                <a:cxn ang="0">
                  <a:pos x="1006" y="775"/>
                </a:cxn>
                <a:cxn ang="0">
                  <a:pos x="992" y="155"/>
                </a:cxn>
                <a:cxn ang="0">
                  <a:pos x="984" y="22"/>
                </a:cxn>
                <a:cxn ang="0">
                  <a:pos x="964" y="22"/>
                </a:cxn>
                <a:cxn ang="0">
                  <a:pos x="927" y="20"/>
                </a:cxn>
                <a:cxn ang="0">
                  <a:pos x="875" y="20"/>
                </a:cxn>
                <a:cxn ang="0">
                  <a:pos x="810" y="19"/>
                </a:cxn>
                <a:cxn ang="0">
                  <a:pos x="737" y="18"/>
                </a:cxn>
                <a:cxn ang="0">
                  <a:pos x="655" y="16"/>
                </a:cxn>
                <a:cxn ang="0">
                  <a:pos x="570" y="15"/>
                </a:cxn>
                <a:cxn ang="0">
                  <a:pos x="482" y="13"/>
                </a:cxn>
                <a:cxn ang="0">
                  <a:pos x="396" y="12"/>
                </a:cxn>
                <a:cxn ang="0">
                  <a:pos x="312" y="9"/>
                </a:cxn>
                <a:cxn ang="0">
                  <a:pos x="235" y="7"/>
                </a:cxn>
                <a:cxn ang="0">
                  <a:pos x="165" y="6"/>
                </a:cxn>
                <a:cxn ang="0">
                  <a:pos x="109" y="4"/>
                </a:cxn>
                <a:cxn ang="0">
                  <a:pos x="65" y="3"/>
                </a:cxn>
                <a:cxn ang="0">
                  <a:pos x="39" y="0"/>
                </a:cxn>
                <a:cxn ang="0">
                  <a:pos x="17" y="0"/>
                </a:cxn>
                <a:cxn ang="0">
                  <a:pos x="0" y="13"/>
                </a:cxn>
                <a:cxn ang="0">
                  <a:pos x="6" y="35"/>
                </a:cxn>
                <a:cxn ang="0">
                  <a:pos x="39" y="54"/>
                </a:cxn>
              </a:cxnLst>
              <a:rect l="0" t="0" r="r" b="b"/>
              <a:pathLst>
                <a:path w="1006" h="1023">
                  <a:moveTo>
                    <a:pt x="68" y="58"/>
                  </a:moveTo>
                  <a:lnTo>
                    <a:pt x="76" y="58"/>
                  </a:lnTo>
                  <a:lnTo>
                    <a:pt x="102" y="58"/>
                  </a:lnTo>
                  <a:lnTo>
                    <a:pt x="142" y="60"/>
                  </a:lnTo>
                  <a:lnTo>
                    <a:pt x="194" y="61"/>
                  </a:lnTo>
                  <a:lnTo>
                    <a:pt x="255" y="62"/>
                  </a:lnTo>
                  <a:lnTo>
                    <a:pt x="324" y="64"/>
                  </a:lnTo>
                  <a:lnTo>
                    <a:pt x="397" y="65"/>
                  </a:lnTo>
                  <a:lnTo>
                    <a:pt x="475" y="67"/>
                  </a:lnTo>
                  <a:lnTo>
                    <a:pt x="553" y="68"/>
                  </a:lnTo>
                  <a:lnTo>
                    <a:pt x="629" y="71"/>
                  </a:lnTo>
                  <a:lnTo>
                    <a:pt x="701" y="73"/>
                  </a:lnTo>
                  <a:lnTo>
                    <a:pt x="767" y="74"/>
                  </a:lnTo>
                  <a:lnTo>
                    <a:pt x="825" y="77"/>
                  </a:lnTo>
                  <a:lnTo>
                    <a:pt x="872" y="78"/>
                  </a:lnTo>
                  <a:lnTo>
                    <a:pt x="907" y="80"/>
                  </a:lnTo>
                  <a:lnTo>
                    <a:pt x="925" y="81"/>
                  </a:lnTo>
                  <a:lnTo>
                    <a:pt x="930" y="206"/>
                  </a:lnTo>
                  <a:lnTo>
                    <a:pt x="940" y="485"/>
                  </a:lnTo>
                  <a:lnTo>
                    <a:pt x="950" y="778"/>
                  </a:lnTo>
                  <a:lnTo>
                    <a:pt x="954" y="945"/>
                  </a:lnTo>
                  <a:lnTo>
                    <a:pt x="956" y="971"/>
                  </a:lnTo>
                  <a:lnTo>
                    <a:pt x="961" y="992"/>
                  </a:lnTo>
                  <a:lnTo>
                    <a:pt x="969" y="1010"/>
                  </a:lnTo>
                  <a:lnTo>
                    <a:pt x="977" y="1020"/>
                  </a:lnTo>
                  <a:lnTo>
                    <a:pt x="986" y="1023"/>
                  </a:lnTo>
                  <a:lnTo>
                    <a:pt x="994" y="1016"/>
                  </a:lnTo>
                  <a:lnTo>
                    <a:pt x="1002" y="998"/>
                  </a:lnTo>
                  <a:lnTo>
                    <a:pt x="1006" y="966"/>
                  </a:lnTo>
                  <a:lnTo>
                    <a:pt x="1006" y="775"/>
                  </a:lnTo>
                  <a:lnTo>
                    <a:pt x="999" y="455"/>
                  </a:lnTo>
                  <a:lnTo>
                    <a:pt x="992" y="155"/>
                  </a:lnTo>
                  <a:lnTo>
                    <a:pt x="987" y="22"/>
                  </a:lnTo>
                  <a:lnTo>
                    <a:pt x="984" y="22"/>
                  </a:lnTo>
                  <a:lnTo>
                    <a:pt x="977" y="22"/>
                  </a:lnTo>
                  <a:lnTo>
                    <a:pt x="964" y="22"/>
                  </a:lnTo>
                  <a:lnTo>
                    <a:pt x="948" y="22"/>
                  </a:lnTo>
                  <a:lnTo>
                    <a:pt x="927" y="20"/>
                  </a:lnTo>
                  <a:lnTo>
                    <a:pt x="902" y="20"/>
                  </a:lnTo>
                  <a:lnTo>
                    <a:pt x="875" y="20"/>
                  </a:lnTo>
                  <a:lnTo>
                    <a:pt x="843" y="19"/>
                  </a:lnTo>
                  <a:lnTo>
                    <a:pt x="810" y="19"/>
                  </a:lnTo>
                  <a:lnTo>
                    <a:pt x="774" y="19"/>
                  </a:lnTo>
                  <a:lnTo>
                    <a:pt x="737" y="18"/>
                  </a:lnTo>
                  <a:lnTo>
                    <a:pt x="697" y="18"/>
                  </a:lnTo>
                  <a:lnTo>
                    <a:pt x="655" y="16"/>
                  </a:lnTo>
                  <a:lnTo>
                    <a:pt x="613" y="16"/>
                  </a:lnTo>
                  <a:lnTo>
                    <a:pt x="570" y="15"/>
                  </a:lnTo>
                  <a:lnTo>
                    <a:pt x="525" y="13"/>
                  </a:lnTo>
                  <a:lnTo>
                    <a:pt x="482" y="13"/>
                  </a:lnTo>
                  <a:lnTo>
                    <a:pt x="439" y="12"/>
                  </a:lnTo>
                  <a:lnTo>
                    <a:pt x="396" y="12"/>
                  </a:lnTo>
                  <a:lnTo>
                    <a:pt x="353" y="10"/>
                  </a:lnTo>
                  <a:lnTo>
                    <a:pt x="312" y="9"/>
                  </a:lnTo>
                  <a:lnTo>
                    <a:pt x="272" y="9"/>
                  </a:lnTo>
                  <a:lnTo>
                    <a:pt x="235" y="7"/>
                  </a:lnTo>
                  <a:lnTo>
                    <a:pt x="199" y="6"/>
                  </a:lnTo>
                  <a:lnTo>
                    <a:pt x="165" y="6"/>
                  </a:lnTo>
                  <a:lnTo>
                    <a:pt x="135" y="4"/>
                  </a:lnTo>
                  <a:lnTo>
                    <a:pt x="109" y="4"/>
                  </a:lnTo>
                  <a:lnTo>
                    <a:pt x="85" y="3"/>
                  </a:lnTo>
                  <a:lnTo>
                    <a:pt x="65" y="3"/>
                  </a:lnTo>
                  <a:lnTo>
                    <a:pt x="49" y="2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17" y="0"/>
                  </a:lnTo>
                  <a:lnTo>
                    <a:pt x="6" y="4"/>
                  </a:lnTo>
                  <a:lnTo>
                    <a:pt x="0" y="13"/>
                  </a:lnTo>
                  <a:lnTo>
                    <a:pt x="0" y="23"/>
                  </a:lnTo>
                  <a:lnTo>
                    <a:pt x="6" y="35"/>
                  </a:lnTo>
                  <a:lnTo>
                    <a:pt x="19" y="45"/>
                  </a:lnTo>
                  <a:lnTo>
                    <a:pt x="39" y="54"/>
                  </a:lnTo>
                  <a:lnTo>
                    <a:pt x="68" y="58"/>
                  </a:lnTo>
                  <a:close/>
                </a:path>
              </a:pathLst>
            </a:custGeom>
            <a:solidFill>
              <a:srgbClr val="934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42" name="Freeform 342"/>
            <p:cNvSpPr>
              <a:spLocks/>
            </p:cNvSpPr>
            <p:nvPr/>
          </p:nvSpPr>
          <p:spPr bwMode="auto">
            <a:xfrm>
              <a:off x="898" y="284"/>
              <a:ext cx="40" cy="209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46" y="16"/>
                </a:cxn>
                <a:cxn ang="0">
                  <a:pos x="32" y="33"/>
                </a:cxn>
                <a:cxn ang="0">
                  <a:pos x="19" y="53"/>
                </a:cxn>
                <a:cxn ang="0">
                  <a:pos x="10" y="77"/>
                </a:cxn>
                <a:cxn ang="0">
                  <a:pos x="5" y="100"/>
                </a:cxn>
                <a:cxn ang="0">
                  <a:pos x="0" y="123"/>
                </a:cxn>
                <a:cxn ang="0">
                  <a:pos x="0" y="148"/>
                </a:cxn>
                <a:cxn ang="0">
                  <a:pos x="3" y="171"/>
                </a:cxn>
                <a:cxn ang="0">
                  <a:pos x="6" y="182"/>
                </a:cxn>
                <a:cxn ang="0">
                  <a:pos x="9" y="194"/>
                </a:cxn>
                <a:cxn ang="0">
                  <a:pos x="12" y="207"/>
                </a:cxn>
                <a:cxn ang="0">
                  <a:pos x="17" y="217"/>
                </a:cxn>
                <a:cxn ang="0">
                  <a:pos x="28" y="235"/>
                </a:cxn>
                <a:cxn ang="0">
                  <a:pos x="35" y="253"/>
                </a:cxn>
                <a:cxn ang="0">
                  <a:pos x="41" y="272"/>
                </a:cxn>
                <a:cxn ang="0">
                  <a:pos x="43" y="292"/>
                </a:cxn>
                <a:cxn ang="0">
                  <a:pos x="49" y="323"/>
                </a:cxn>
                <a:cxn ang="0">
                  <a:pos x="58" y="355"/>
                </a:cxn>
                <a:cxn ang="0">
                  <a:pos x="68" y="387"/>
                </a:cxn>
                <a:cxn ang="0">
                  <a:pos x="75" y="417"/>
                </a:cxn>
                <a:cxn ang="0">
                  <a:pos x="77" y="418"/>
                </a:cxn>
                <a:cxn ang="0">
                  <a:pos x="78" y="417"/>
                </a:cxn>
                <a:cxn ang="0">
                  <a:pos x="79" y="416"/>
                </a:cxn>
                <a:cxn ang="0">
                  <a:pos x="81" y="414"/>
                </a:cxn>
                <a:cxn ang="0">
                  <a:pos x="79" y="391"/>
                </a:cxn>
                <a:cxn ang="0">
                  <a:pos x="77" y="369"/>
                </a:cxn>
                <a:cxn ang="0">
                  <a:pos x="74" y="348"/>
                </a:cxn>
                <a:cxn ang="0">
                  <a:pos x="69" y="326"/>
                </a:cxn>
                <a:cxn ang="0">
                  <a:pos x="66" y="313"/>
                </a:cxn>
                <a:cxn ang="0">
                  <a:pos x="64" y="300"/>
                </a:cxn>
                <a:cxn ang="0">
                  <a:pos x="62" y="288"/>
                </a:cxn>
                <a:cxn ang="0">
                  <a:pos x="62" y="275"/>
                </a:cxn>
                <a:cxn ang="0">
                  <a:pos x="62" y="263"/>
                </a:cxn>
                <a:cxn ang="0">
                  <a:pos x="62" y="252"/>
                </a:cxn>
                <a:cxn ang="0">
                  <a:pos x="61" y="239"/>
                </a:cxn>
                <a:cxn ang="0">
                  <a:pos x="58" y="229"/>
                </a:cxn>
                <a:cxn ang="0">
                  <a:pos x="51" y="207"/>
                </a:cxn>
                <a:cxn ang="0">
                  <a:pos x="42" y="187"/>
                </a:cxn>
                <a:cxn ang="0">
                  <a:pos x="33" y="166"/>
                </a:cxn>
                <a:cxn ang="0">
                  <a:pos x="28" y="143"/>
                </a:cxn>
                <a:cxn ang="0">
                  <a:pos x="25" y="126"/>
                </a:cxn>
                <a:cxn ang="0">
                  <a:pos x="25" y="107"/>
                </a:cxn>
                <a:cxn ang="0">
                  <a:pos x="26" y="87"/>
                </a:cxn>
                <a:cxn ang="0">
                  <a:pos x="29" y="66"/>
                </a:cxn>
                <a:cxn ang="0">
                  <a:pos x="35" y="48"/>
                </a:cxn>
                <a:cxn ang="0">
                  <a:pos x="43" y="29"/>
                </a:cxn>
                <a:cxn ang="0">
                  <a:pos x="52" y="13"/>
                </a:cxn>
                <a:cxn ang="0">
                  <a:pos x="65" y="0"/>
                </a:cxn>
                <a:cxn ang="0">
                  <a:pos x="65" y="0"/>
                </a:cxn>
                <a:cxn ang="0">
                  <a:pos x="65" y="0"/>
                </a:cxn>
                <a:cxn ang="0">
                  <a:pos x="65" y="0"/>
                </a:cxn>
                <a:cxn ang="0">
                  <a:pos x="65" y="0"/>
                </a:cxn>
                <a:cxn ang="0">
                  <a:pos x="65" y="0"/>
                </a:cxn>
              </a:cxnLst>
              <a:rect l="0" t="0" r="r" b="b"/>
              <a:pathLst>
                <a:path w="81" h="418">
                  <a:moveTo>
                    <a:pt x="65" y="0"/>
                  </a:moveTo>
                  <a:lnTo>
                    <a:pt x="46" y="16"/>
                  </a:lnTo>
                  <a:lnTo>
                    <a:pt x="32" y="33"/>
                  </a:lnTo>
                  <a:lnTo>
                    <a:pt x="19" y="53"/>
                  </a:lnTo>
                  <a:lnTo>
                    <a:pt x="10" y="77"/>
                  </a:lnTo>
                  <a:lnTo>
                    <a:pt x="5" y="100"/>
                  </a:lnTo>
                  <a:lnTo>
                    <a:pt x="0" y="123"/>
                  </a:lnTo>
                  <a:lnTo>
                    <a:pt x="0" y="148"/>
                  </a:lnTo>
                  <a:lnTo>
                    <a:pt x="3" y="171"/>
                  </a:lnTo>
                  <a:lnTo>
                    <a:pt x="6" y="182"/>
                  </a:lnTo>
                  <a:lnTo>
                    <a:pt x="9" y="194"/>
                  </a:lnTo>
                  <a:lnTo>
                    <a:pt x="12" y="207"/>
                  </a:lnTo>
                  <a:lnTo>
                    <a:pt x="17" y="217"/>
                  </a:lnTo>
                  <a:lnTo>
                    <a:pt x="28" y="235"/>
                  </a:lnTo>
                  <a:lnTo>
                    <a:pt x="35" y="253"/>
                  </a:lnTo>
                  <a:lnTo>
                    <a:pt x="41" y="272"/>
                  </a:lnTo>
                  <a:lnTo>
                    <a:pt x="43" y="292"/>
                  </a:lnTo>
                  <a:lnTo>
                    <a:pt x="49" y="323"/>
                  </a:lnTo>
                  <a:lnTo>
                    <a:pt x="58" y="355"/>
                  </a:lnTo>
                  <a:lnTo>
                    <a:pt x="68" y="387"/>
                  </a:lnTo>
                  <a:lnTo>
                    <a:pt x="75" y="417"/>
                  </a:lnTo>
                  <a:lnTo>
                    <a:pt x="77" y="418"/>
                  </a:lnTo>
                  <a:lnTo>
                    <a:pt x="78" y="417"/>
                  </a:lnTo>
                  <a:lnTo>
                    <a:pt x="79" y="416"/>
                  </a:lnTo>
                  <a:lnTo>
                    <a:pt x="81" y="414"/>
                  </a:lnTo>
                  <a:lnTo>
                    <a:pt x="79" y="391"/>
                  </a:lnTo>
                  <a:lnTo>
                    <a:pt x="77" y="369"/>
                  </a:lnTo>
                  <a:lnTo>
                    <a:pt x="74" y="348"/>
                  </a:lnTo>
                  <a:lnTo>
                    <a:pt x="69" y="326"/>
                  </a:lnTo>
                  <a:lnTo>
                    <a:pt x="66" y="313"/>
                  </a:lnTo>
                  <a:lnTo>
                    <a:pt x="64" y="300"/>
                  </a:lnTo>
                  <a:lnTo>
                    <a:pt x="62" y="288"/>
                  </a:lnTo>
                  <a:lnTo>
                    <a:pt x="62" y="275"/>
                  </a:lnTo>
                  <a:lnTo>
                    <a:pt x="62" y="263"/>
                  </a:lnTo>
                  <a:lnTo>
                    <a:pt x="62" y="252"/>
                  </a:lnTo>
                  <a:lnTo>
                    <a:pt x="61" y="239"/>
                  </a:lnTo>
                  <a:lnTo>
                    <a:pt x="58" y="229"/>
                  </a:lnTo>
                  <a:lnTo>
                    <a:pt x="51" y="207"/>
                  </a:lnTo>
                  <a:lnTo>
                    <a:pt x="42" y="187"/>
                  </a:lnTo>
                  <a:lnTo>
                    <a:pt x="33" y="166"/>
                  </a:lnTo>
                  <a:lnTo>
                    <a:pt x="28" y="143"/>
                  </a:lnTo>
                  <a:lnTo>
                    <a:pt x="25" y="126"/>
                  </a:lnTo>
                  <a:lnTo>
                    <a:pt x="25" y="107"/>
                  </a:lnTo>
                  <a:lnTo>
                    <a:pt x="26" y="87"/>
                  </a:lnTo>
                  <a:lnTo>
                    <a:pt x="29" y="66"/>
                  </a:lnTo>
                  <a:lnTo>
                    <a:pt x="35" y="48"/>
                  </a:lnTo>
                  <a:lnTo>
                    <a:pt x="43" y="29"/>
                  </a:lnTo>
                  <a:lnTo>
                    <a:pt x="52" y="13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41" name="Freeform 341"/>
            <p:cNvSpPr>
              <a:spLocks/>
            </p:cNvSpPr>
            <p:nvPr/>
          </p:nvSpPr>
          <p:spPr bwMode="auto">
            <a:xfrm>
              <a:off x="938" y="410"/>
              <a:ext cx="167" cy="98"/>
            </a:xfrm>
            <a:custGeom>
              <a:avLst/>
              <a:gdLst/>
              <a:ahLst/>
              <a:cxnLst>
                <a:cxn ang="0">
                  <a:pos x="334" y="0"/>
                </a:cxn>
                <a:cxn ang="0">
                  <a:pos x="329" y="26"/>
                </a:cxn>
                <a:cxn ang="0">
                  <a:pos x="320" y="48"/>
                </a:cxn>
                <a:cxn ang="0">
                  <a:pos x="311" y="68"/>
                </a:cxn>
                <a:cxn ang="0">
                  <a:pos x="298" y="87"/>
                </a:cxn>
                <a:cxn ang="0">
                  <a:pos x="285" y="101"/>
                </a:cxn>
                <a:cxn ang="0">
                  <a:pos x="268" y="116"/>
                </a:cxn>
                <a:cxn ang="0">
                  <a:pos x="249" y="127"/>
                </a:cxn>
                <a:cxn ang="0">
                  <a:pos x="228" y="139"/>
                </a:cxn>
                <a:cxn ang="0">
                  <a:pos x="202" y="149"/>
                </a:cxn>
                <a:cxn ang="0">
                  <a:pos x="176" y="158"/>
                </a:cxn>
                <a:cxn ang="0">
                  <a:pos x="147" y="165"/>
                </a:cxn>
                <a:cxn ang="0">
                  <a:pos x="120" y="169"/>
                </a:cxn>
                <a:cxn ang="0">
                  <a:pos x="91" y="174"/>
                </a:cxn>
                <a:cxn ang="0">
                  <a:pos x="62" y="175"/>
                </a:cxn>
                <a:cxn ang="0">
                  <a:pos x="35" y="174"/>
                </a:cxn>
                <a:cxn ang="0">
                  <a:pos x="8" y="169"/>
                </a:cxn>
                <a:cxn ang="0">
                  <a:pos x="5" y="169"/>
                </a:cxn>
                <a:cxn ang="0">
                  <a:pos x="2" y="172"/>
                </a:cxn>
                <a:cxn ang="0">
                  <a:pos x="0" y="177"/>
                </a:cxn>
                <a:cxn ang="0">
                  <a:pos x="2" y="180"/>
                </a:cxn>
                <a:cxn ang="0">
                  <a:pos x="15" y="188"/>
                </a:cxn>
                <a:cxn ang="0">
                  <a:pos x="28" y="193"/>
                </a:cxn>
                <a:cxn ang="0">
                  <a:pos x="42" y="195"/>
                </a:cxn>
                <a:cxn ang="0">
                  <a:pos x="58" y="197"/>
                </a:cxn>
                <a:cxn ang="0">
                  <a:pos x="72" y="195"/>
                </a:cxn>
                <a:cxn ang="0">
                  <a:pos x="88" y="194"/>
                </a:cxn>
                <a:cxn ang="0">
                  <a:pos x="103" y="193"/>
                </a:cxn>
                <a:cxn ang="0">
                  <a:pos x="118" y="190"/>
                </a:cxn>
                <a:cxn ang="0">
                  <a:pos x="136" y="185"/>
                </a:cxn>
                <a:cxn ang="0">
                  <a:pos x="153" y="181"/>
                </a:cxn>
                <a:cxn ang="0">
                  <a:pos x="169" y="175"/>
                </a:cxn>
                <a:cxn ang="0">
                  <a:pos x="186" y="169"/>
                </a:cxn>
                <a:cxn ang="0">
                  <a:pos x="203" y="162"/>
                </a:cxn>
                <a:cxn ang="0">
                  <a:pos x="219" y="153"/>
                </a:cxn>
                <a:cxn ang="0">
                  <a:pos x="235" y="145"/>
                </a:cxn>
                <a:cxn ang="0">
                  <a:pos x="251" y="136"/>
                </a:cxn>
                <a:cxn ang="0">
                  <a:pos x="270" y="124"/>
                </a:cxn>
                <a:cxn ang="0">
                  <a:pos x="285" y="110"/>
                </a:cxn>
                <a:cxn ang="0">
                  <a:pos x="300" y="96"/>
                </a:cxn>
                <a:cxn ang="0">
                  <a:pos x="311" y="78"/>
                </a:cxn>
                <a:cxn ang="0">
                  <a:pos x="320" y="61"/>
                </a:cxn>
                <a:cxn ang="0">
                  <a:pos x="327" y="42"/>
                </a:cxn>
                <a:cxn ang="0">
                  <a:pos x="331" y="22"/>
                </a:cxn>
                <a:cxn ang="0">
                  <a:pos x="334" y="0"/>
                </a:cxn>
                <a:cxn ang="0">
                  <a:pos x="334" y="0"/>
                </a:cxn>
                <a:cxn ang="0">
                  <a:pos x="334" y="0"/>
                </a:cxn>
                <a:cxn ang="0">
                  <a:pos x="334" y="0"/>
                </a:cxn>
                <a:cxn ang="0">
                  <a:pos x="334" y="0"/>
                </a:cxn>
                <a:cxn ang="0">
                  <a:pos x="334" y="0"/>
                </a:cxn>
              </a:cxnLst>
              <a:rect l="0" t="0" r="r" b="b"/>
              <a:pathLst>
                <a:path w="334" h="197">
                  <a:moveTo>
                    <a:pt x="334" y="0"/>
                  </a:moveTo>
                  <a:lnTo>
                    <a:pt x="329" y="26"/>
                  </a:lnTo>
                  <a:lnTo>
                    <a:pt x="320" y="48"/>
                  </a:lnTo>
                  <a:lnTo>
                    <a:pt x="311" y="68"/>
                  </a:lnTo>
                  <a:lnTo>
                    <a:pt x="298" y="87"/>
                  </a:lnTo>
                  <a:lnTo>
                    <a:pt x="285" y="101"/>
                  </a:lnTo>
                  <a:lnTo>
                    <a:pt x="268" y="116"/>
                  </a:lnTo>
                  <a:lnTo>
                    <a:pt x="249" y="127"/>
                  </a:lnTo>
                  <a:lnTo>
                    <a:pt x="228" y="139"/>
                  </a:lnTo>
                  <a:lnTo>
                    <a:pt x="202" y="149"/>
                  </a:lnTo>
                  <a:lnTo>
                    <a:pt x="176" y="158"/>
                  </a:lnTo>
                  <a:lnTo>
                    <a:pt x="147" y="165"/>
                  </a:lnTo>
                  <a:lnTo>
                    <a:pt x="120" y="169"/>
                  </a:lnTo>
                  <a:lnTo>
                    <a:pt x="91" y="174"/>
                  </a:lnTo>
                  <a:lnTo>
                    <a:pt x="62" y="175"/>
                  </a:lnTo>
                  <a:lnTo>
                    <a:pt x="35" y="174"/>
                  </a:lnTo>
                  <a:lnTo>
                    <a:pt x="8" y="169"/>
                  </a:lnTo>
                  <a:lnTo>
                    <a:pt x="5" y="169"/>
                  </a:lnTo>
                  <a:lnTo>
                    <a:pt x="2" y="172"/>
                  </a:lnTo>
                  <a:lnTo>
                    <a:pt x="0" y="177"/>
                  </a:lnTo>
                  <a:lnTo>
                    <a:pt x="2" y="180"/>
                  </a:lnTo>
                  <a:lnTo>
                    <a:pt x="15" y="188"/>
                  </a:lnTo>
                  <a:lnTo>
                    <a:pt x="28" y="193"/>
                  </a:lnTo>
                  <a:lnTo>
                    <a:pt x="42" y="195"/>
                  </a:lnTo>
                  <a:lnTo>
                    <a:pt x="58" y="197"/>
                  </a:lnTo>
                  <a:lnTo>
                    <a:pt x="72" y="195"/>
                  </a:lnTo>
                  <a:lnTo>
                    <a:pt x="88" y="194"/>
                  </a:lnTo>
                  <a:lnTo>
                    <a:pt x="103" y="193"/>
                  </a:lnTo>
                  <a:lnTo>
                    <a:pt x="118" y="190"/>
                  </a:lnTo>
                  <a:lnTo>
                    <a:pt x="136" y="185"/>
                  </a:lnTo>
                  <a:lnTo>
                    <a:pt x="153" y="181"/>
                  </a:lnTo>
                  <a:lnTo>
                    <a:pt x="169" y="175"/>
                  </a:lnTo>
                  <a:lnTo>
                    <a:pt x="186" y="169"/>
                  </a:lnTo>
                  <a:lnTo>
                    <a:pt x="203" y="162"/>
                  </a:lnTo>
                  <a:lnTo>
                    <a:pt x="219" y="153"/>
                  </a:lnTo>
                  <a:lnTo>
                    <a:pt x="235" y="145"/>
                  </a:lnTo>
                  <a:lnTo>
                    <a:pt x="251" y="136"/>
                  </a:lnTo>
                  <a:lnTo>
                    <a:pt x="270" y="124"/>
                  </a:lnTo>
                  <a:lnTo>
                    <a:pt x="285" y="110"/>
                  </a:lnTo>
                  <a:lnTo>
                    <a:pt x="300" y="96"/>
                  </a:lnTo>
                  <a:lnTo>
                    <a:pt x="311" y="78"/>
                  </a:lnTo>
                  <a:lnTo>
                    <a:pt x="320" y="61"/>
                  </a:lnTo>
                  <a:lnTo>
                    <a:pt x="327" y="42"/>
                  </a:lnTo>
                  <a:lnTo>
                    <a:pt x="331" y="22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40" name="Freeform 340"/>
            <p:cNvSpPr>
              <a:spLocks/>
            </p:cNvSpPr>
            <p:nvPr/>
          </p:nvSpPr>
          <p:spPr bwMode="auto">
            <a:xfrm>
              <a:off x="908" y="238"/>
              <a:ext cx="40" cy="1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9"/>
                </a:cxn>
                <a:cxn ang="0">
                  <a:pos x="22" y="19"/>
                </a:cxn>
                <a:cxn ang="0">
                  <a:pos x="32" y="29"/>
                </a:cxn>
                <a:cxn ang="0">
                  <a:pos x="41" y="39"/>
                </a:cxn>
                <a:cxn ang="0">
                  <a:pos x="49" y="51"/>
                </a:cxn>
                <a:cxn ang="0">
                  <a:pos x="55" y="62"/>
                </a:cxn>
                <a:cxn ang="0">
                  <a:pos x="61" y="75"/>
                </a:cxn>
                <a:cxn ang="0">
                  <a:pos x="65" y="89"/>
                </a:cxn>
                <a:cxn ang="0">
                  <a:pos x="67" y="115"/>
                </a:cxn>
                <a:cxn ang="0">
                  <a:pos x="62" y="142"/>
                </a:cxn>
                <a:cxn ang="0">
                  <a:pos x="54" y="170"/>
                </a:cxn>
                <a:cxn ang="0">
                  <a:pos x="46" y="196"/>
                </a:cxn>
                <a:cxn ang="0">
                  <a:pos x="41" y="230"/>
                </a:cxn>
                <a:cxn ang="0">
                  <a:pos x="42" y="267"/>
                </a:cxn>
                <a:cxn ang="0">
                  <a:pos x="48" y="303"/>
                </a:cxn>
                <a:cxn ang="0">
                  <a:pos x="58" y="336"/>
                </a:cxn>
                <a:cxn ang="0">
                  <a:pos x="58" y="336"/>
                </a:cxn>
                <a:cxn ang="0">
                  <a:pos x="58" y="336"/>
                </a:cxn>
                <a:cxn ang="0">
                  <a:pos x="58" y="336"/>
                </a:cxn>
                <a:cxn ang="0">
                  <a:pos x="58" y="335"/>
                </a:cxn>
                <a:cxn ang="0">
                  <a:pos x="51" y="310"/>
                </a:cxn>
                <a:cxn ang="0">
                  <a:pos x="46" y="286"/>
                </a:cxn>
                <a:cxn ang="0">
                  <a:pos x="45" y="261"/>
                </a:cxn>
                <a:cxn ang="0">
                  <a:pos x="44" y="233"/>
                </a:cxn>
                <a:cxn ang="0">
                  <a:pos x="48" y="203"/>
                </a:cxn>
                <a:cxn ang="0">
                  <a:pos x="55" y="174"/>
                </a:cxn>
                <a:cxn ang="0">
                  <a:pos x="65" y="146"/>
                </a:cxn>
                <a:cxn ang="0">
                  <a:pos x="75" y="117"/>
                </a:cxn>
                <a:cxn ang="0">
                  <a:pos x="80" y="96"/>
                </a:cxn>
                <a:cxn ang="0">
                  <a:pos x="78" y="77"/>
                </a:cxn>
                <a:cxn ang="0">
                  <a:pos x="72" y="61"/>
                </a:cxn>
                <a:cxn ang="0">
                  <a:pos x="62" y="45"/>
                </a:cxn>
                <a:cxn ang="0">
                  <a:pos x="51" y="32"/>
                </a:cxn>
                <a:cxn ang="0">
                  <a:pos x="35" y="20"/>
                </a:cxn>
                <a:cxn ang="0">
                  <a:pos x="19" y="1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0" h="336">
                  <a:moveTo>
                    <a:pt x="0" y="0"/>
                  </a:moveTo>
                  <a:lnTo>
                    <a:pt x="12" y="9"/>
                  </a:lnTo>
                  <a:lnTo>
                    <a:pt x="22" y="19"/>
                  </a:lnTo>
                  <a:lnTo>
                    <a:pt x="32" y="29"/>
                  </a:lnTo>
                  <a:lnTo>
                    <a:pt x="41" y="39"/>
                  </a:lnTo>
                  <a:lnTo>
                    <a:pt x="49" y="51"/>
                  </a:lnTo>
                  <a:lnTo>
                    <a:pt x="55" y="62"/>
                  </a:lnTo>
                  <a:lnTo>
                    <a:pt x="61" y="75"/>
                  </a:lnTo>
                  <a:lnTo>
                    <a:pt x="65" y="89"/>
                  </a:lnTo>
                  <a:lnTo>
                    <a:pt x="67" y="115"/>
                  </a:lnTo>
                  <a:lnTo>
                    <a:pt x="62" y="142"/>
                  </a:lnTo>
                  <a:lnTo>
                    <a:pt x="54" y="170"/>
                  </a:lnTo>
                  <a:lnTo>
                    <a:pt x="46" y="196"/>
                  </a:lnTo>
                  <a:lnTo>
                    <a:pt x="41" y="230"/>
                  </a:lnTo>
                  <a:lnTo>
                    <a:pt x="42" y="267"/>
                  </a:lnTo>
                  <a:lnTo>
                    <a:pt x="48" y="303"/>
                  </a:lnTo>
                  <a:lnTo>
                    <a:pt x="58" y="336"/>
                  </a:lnTo>
                  <a:lnTo>
                    <a:pt x="58" y="335"/>
                  </a:lnTo>
                  <a:lnTo>
                    <a:pt x="51" y="310"/>
                  </a:lnTo>
                  <a:lnTo>
                    <a:pt x="46" y="286"/>
                  </a:lnTo>
                  <a:lnTo>
                    <a:pt x="45" y="261"/>
                  </a:lnTo>
                  <a:lnTo>
                    <a:pt x="44" y="233"/>
                  </a:lnTo>
                  <a:lnTo>
                    <a:pt x="48" y="203"/>
                  </a:lnTo>
                  <a:lnTo>
                    <a:pt x="55" y="174"/>
                  </a:lnTo>
                  <a:lnTo>
                    <a:pt x="65" y="146"/>
                  </a:lnTo>
                  <a:lnTo>
                    <a:pt x="75" y="117"/>
                  </a:lnTo>
                  <a:lnTo>
                    <a:pt x="80" y="96"/>
                  </a:lnTo>
                  <a:lnTo>
                    <a:pt x="78" y="77"/>
                  </a:lnTo>
                  <a:lnTo>
                    <a:pt x="72" y="61"/>
                  </a:lnTo>
                  <a:lnTo>
                    <a:pt x="62" y="45"/>
                  </a:lnTo>
                  <a:lnTo>
                    <a:pt x="51" y="32"/>
                  </a:lnTo>
                  <a:lnTo>
                    <a:pt x="35" y="20"/>
                  </a:lnTo>
                  <a:lnTo>
                    <a:pt x="19" y="1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39" name="Freeform 339"/>
            <p:cNvSpPr>
              <a:spLocks/>
            </p:cNvSpPr>
            <p:nvPr/>
          </p:nvSpPr>
          <p:spPr bwMode="auto">
            <a:xfrm>
              <a:off x="922" y="282"/>
              <a:ext cx="25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7"/>
                </a:cxn>
                <a:cxn ang="0">
                  <a:pos x="0" y="12"/>
                </a:cxn>
                <a:cxn ang="0">
                  <a:pos x="1" y="14"/>
                </a:cxn>
                <a:cxn ang="0">
                  <a:pos x="4" y="19"/>
                </a:cxn>
                <a:cxn ang="0">
                  <a:pos x="7" y="22"/>
                </a:cxn>
                <a:cxn ang="0">
                  <a:pos x="10" y="25"/>
                </a:cxn>
                <a:cxn ang="0">
                  <a:pos x="13" y="27"/>
                </a:cxn>
                <a:cxn ang="0">
                  <a:pos x="17" y="29"/>
                </a:cxn>
                <a:cxn ang="0">
                  <a:pos x="21" y="30"/>
                </a:cxn>
                <a:cxn ang="0">
                  <a:pos x="26" y="32"/>
                </a:cxn>
                <a:cxn ang="0">
                  <a:pos x="30" y="32"/>
                </a:cxn>
                <a:cxn ang="0">
                  <a:pos x="34" y="33"/>
                </a:cxn>
                <a:cxn ang="0">
                  <a:pos x="39" y="32"/>
                </a:cxn>
                <a:cxn ang="0">
                  <a:pos x="43" y="32"/>
                </a:cxn>
                <a:cxn ang="0">
                  <a:pos x="46" y="29"/>
                </a:cxn>
                <a:cxn ang="0">
                  <a:pos x="47" y="27"/>
                </a:cxn>
                <a:cxn ang="0">
                  <a:pos x="50" y="26"/>
                </a:cxn>
                <a:cxn ang="0">
                  <a:pos x="50" y="23"/>
                </a:cxn>
                <a:cxn ang="0">
                  <a:pos x="50" y="22"/>
                </a:cxn>
                <a:cxn ang="0">
                  <a:pos x="47" y="17"/>
                </a:cxn>
                <a:cxn ang="0">
                  <a:pos x="41" y="14"/>
                </a:cxn>
                <a:cxn ang="0">
                  <a:pos x="34" y="14"/>
                </a:cxn>
                <a:cxn ang="0">
                  <a:pos x="29" y="14"/>
                </a:cxn>
                <a:cxn ang="0">
                  <a:pos x="24" y="14"/>
                </a:cxn>
                <a:cxn ang="0">
                  <a:pos x="20" y="13"/>
                </a:cxn>
                <a:cxn ang="0">
                  <a:pos x="16" y="13"/>
                </a:cxn>
                <a:cxn ang="0">
                  <a:pos x="13" y="12"/>
                </a:cxn>
                <a:cxn ang="0">
                  <a:pos x="8" y="9"/>
                </a:cxn>
                <a:cxn ang="0">
                  <a:pos x="5" y="6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0" h="33">
                  <a:moveTo>
                    <a:pt x="0" y="0"/>
                  </a:moveTo>
                  <a:lnTo>
                    <a:pt x="0" y="3"/>
                  </a:lnTo>
                  <a:lnTo>
                    <a:pt x="0" y="7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4" y="19"/>
                  </a:lnTo>
                  <a:lnTo>
                    <a:pt x="7" y="22"/>
                  </a:lnTo>
                  <a:lnTo>
                    <a:pt x="10" y="25"/>
                  </a:lnTo>
                  <a:lnTo>
                    <a:pt x="13" y="27"/>
                  </a:lnTo>
                  <a:lnTo>
                    <a:pt x="17" y="29"/>
                  </a:lnTo>
                  <a:lnTo>
                    <a:pt x="21" y="30"/>
                  </a:lnTo>
                  <a:lnTo>
                    <a:pt x="26" y="32"/>
                  </a:lnTo>
                  <a:lnTo>
                    <a:pt x="30" y="32"/>
                  </a:lnTo>
                  <a:lnTo>
                    <a:pt x="34" y="33"/>
                  </a:lnTo>
                  <a:lnTo>
                    <a:pt x="39" y="32"/>
                  </a:lnTo>
                  <a:lnTo>
                    <a:pt x="43" y="32"/>
                  </a:lnTo>
                  <a:lnTo>
                    <a:pt x="46" y="29"/>
                  </a:lnTo>
                  <a:lnTo>
                    <a:pt x="47" y="27"/>
                  </a:lnTo>
                  <a:lnTo>
                    <a:pt x="50" y="26"/>
                  </a:lnTo>
                  <a:lnTo>
                    <a:pt x="50" y="23"/>
                  </a:lnTo>
                  <a:lnTo>
                    <a:pt x="50" y="22"/>
                  </a:lnTo>
                  <a:lnTo>
                    <a:pt x="47" y="17"/>
                  </a:lnTo>
                  <a:lnTo>
                    <a:pt x="41" y="14"/>
                  </a:lnTo>
                  <a:lnTo>
                    <a:pt x="34" y="14"/>
                  </a:lnTo>
                  <a:lnTo>
                    <a:pt x="29" y="14"/>
                  </a:lnTo>
                  <a:lnTo>
                    <a:pt x="24" y="14"/>
                  </a:lnTo>
                  <a:lnTo>
                    <a:pt x="20" y="13"/>
                  </a:lnTo>
                  <a:lnTo>
                    <a:pt x="16" y="13"/>
                  </a:lnTo>
                  <a:lnTo>
                    <a:pt x="13" y="12"/>
                  </a:lnTo>
                  <a:lnTo>
                    <a:pt x="8" y="9"/>
                  </a:lnTo>
                  <a:lnTo>
                    <a:pt x="5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38" name="Freeform 338"/>
            <p:cNvSpPr>
              <a:spLocks/>
            </p:cNvSpPr>
            <p:nvPr/>
          </p:nvSpPr>
          <p:spPr bwMode="auto">
            <a:xfrm>
              <a:off x="989" y="304"/>
              <a:ext cx="66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8"/>
                </a:cxn>
                <a:cxn ang="0">
                  <a:pos x="4" y="13"/>
                </a:cxn>
                <a:cxn ang="0">
                  <a:pos x="10" y="19"/>
                </a:cxn>
                <a:cxn ang="0">
                  <a:pos x="15" y="22"/>
                </a:cxn>
                <a:cxn ang="0">
                  <a:pos x="23" y="26"/>
                </a:cxn>
                <a:cxn ang="0">
                  <a:pos x="30" y="28"/>
                </a:cxn>
                <a:cxn ang="0">
                  <a:pos x="37" y="31"/>
                </a:cxn>
                <a:cxn ang="0">
                  <a:pos x="43" y="32"/>
                </a:cxn>
                <a:cxn ang="0">
                  <a:pos x="53" y="35"/>
                </a:cxn>
                <a:cxn ang="0">
                  <a:pos x="64" y="35"/>
                </a:cxn>
                <a:cxn ang="0">
                  <a:pos x="76" y="35"/>
                </a:cxn>
                <a:cxn ang="0">
                  <a:pos x="87" y="35"/>
                </a:cxn>
                <a:cxn ang="0">
                  <a:pos x="99" y="34"/>
                </a:cxn>
                <a:cxn ang="0">
                  <a:pos x="110" y="31"/>
                </a:cxn>
                <a:cxn ang="0">
                  <a:pos x="120" y="28"/>
                </a:cxn>
                <a:cxn ang="0">
                  <a:pos x="131" y="24"/>
                </a:cxn>
                <a:cxn ang="0">
                  <a:pos x="131" y="24"/>
                </a:cxn>
                <a:cxn ang="0">
                  <a:pos x="132" y="22"/>
                </a:cxn>
                <a:cxn ang="0">
                  <a:pos x="132" y="22"/>
                </a:cxn>
                <a:cxn ang="0">
                  <a:pos x="131" y="22"/>
                </a:cxn>
                <a:cxn ang="0">
                  <a:pos x="120" y="24"/>
                </a:cxn>
                <a:cxn ang="0">
                  <a:pos x="110" y="25"/>
                </a:cxn>
                <a:cxn ang="0">
                  <a:pos x="102" y="24"/>
                </a:cxn>
                <a:cxn ang="0">
                  <a:pos x="92" y="24"/>
                </a:cxn>
                <a:cxn ang="0">
                  <a:pos x="82" y="22"/>
                </a:cxn>
                <a:cxn ang="0">
                  <a:pos x="73" y="19"/>
                </a:cxn>
                <a:cxn ang="0">
                  <a:pos x="63" y="18"/>
                </a:cxn>
                <a:cxn ang="0">
                  <a:pos x="53" y="15"/>
                </a:cxn>
                <a:cxn ang="0">
                  <a:pos x="46" y="13"/>
                </a:cxn>
                <a:cxn ang="0">
                  <a:pos x="40" y="11"/>
                </a:cxn>
                <a:cxn ang="0">
                  <a:pos x="33" y="9"/>
                </a:cxn>
                <a:cxn ang="0">
                  <a:pos x="27" y="6"/>
                </a:cxn>
                <a:cxn ang="0">
                  <a:pos x="20" y="3"/>
                </a:cxn>
                <a:cxn ang="0">
                  <a:pos x="14" y="2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2" h="35">
                  <a:moveTo>
                    <a:pt x="0" y="0"/>
                  </a:moveTo>
                  <a:lnTo>
                    <a:pt x="1" y="8"/>
                  </a:lnTo>
                  <a:lnTo>
                    <a:pt x="4" y="13"/>
                  </a:lnTo>
                  <a:lnTo>
                    <a:pt x="10" y="19"/>
                  </a:lnTo>
                  <a:lnTo>
                    <a:pt x="15" y="22"/>
                  </a:lnTo>
                  <a:lnTo>
                    <a:pt x="23" y="26"/>
                  </a:lnTo>
                  <a:lnTo>
                    <a:pt x="30" y="28"/>
                  </a:lnTo>
                  <a:lnTo>
                    <a:pt x="37" y="31"/>
                  </a:lnTo>
                  <a:lnTo>
                    <a:pt x="43" y="32"/>
                  </a:lnTo>
                  <a:lnTo>
                    <a:pt x="53" y="35"/>
                  </a:lnTo>
                  <a:lnTo>
                    <a:pt x="64" y="35"/>
                  </a:lnTo>
                  <a:lnTo>
                    <a:pt x="76" y="35"/>
                  </a:lnTo>
                  <a:lnTo>
                    <a:pt x="87" y="35"/>
                  </a:lnTo>
                  <a:lnTo>
                    <a:pt x="99" y="34"/>
                  </a:lnTo>
                  <a:lnTo>
                    <a:pt x="110" y="31"/>
                  </a:lnTo>
                  <a:lnTo>
                    <a:pt x="120" y="28"/>
                  </a:lnTo>
                  <a:lnTo>
                    <a:pt x="131" y="24"/>
                  </a:lnTo>
                  <a:lnTo>
                    <a:pt x="132" y="22"/>
                  </a:lnTo>
                  <a:lnTo>
                    <a:pt x="131" y="22"/>
                  </a:lnTo>
                  <a:lnTo>
                    <a:pt x="120" y="24"/>
                  </a:lnTo>
                  <a:lnTo>
                    <a:pt x="110" y="25"/>
                  </a:lnTo>
                  <a:lnTo>
                    <a:pt x="102" y="24"/>
                  </a:lnTo>
                  <a:lnTo>
                    <a:pt x="92" y="24"/>
                  </a:lnTo>
                  <a:lnTo>
                    <a:pt x="82" y="22"/>
                  </a:lnTo>
                  <a:lnTo>
                    <a:pt x="73" y="19"/>
                  </a:lnTo>
                  <a:lnTo>
                    <a:pt x="63" y="18"/>
                  </a:lnTo>
                  <a:lnTo>
                    <a:pt x="53" y="15"/>
                  </a:lnTo>
                  <a:lnTo>
                    <a:pt x="46" y="13"/>
                  </a:lnTo>
                  <a:lnTo>
                    <a:pt x="40" y="11"/>
                  </a:lnTo>
                  <a:lnTo>
                    <a:pt x="33" y="9"/>
                  </a:lnTo>
                  <a:lnTo>
                    <a:pt x="27" y="6"/>
                  </a:lnTo>
                  <a:lnTo>
                    <a:pt x="20" y="3"/>
                  </a:lnTo>
                  <a:lnTo>
                    <a:pt x="14" y="2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37" name="Freeform 337"/>
            <p:cNvSpPr>
              <a:spLocks/>
            </p:cNvSpPr>
            <p:nvPr/>
          </p:nvSpPr>
          <p:spPr bwMode="auto">
            <a:xfrm>
              <a:off x="981" y="264"/>
              <a:ext cx="100" cy="41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1" y="14"/>
                </a:cxn>
                <a:cxn ang="0">
                  <a:pos x="1" y="14"/>
                </a:cxn>
                <a:cxn ang="0">
                  <a:pos x="1" y="14"/>
                </a:cxn>
                <a:cxn ang="0">
                  <a:pos x="1" y="16"/>
                </a:cxn>
                <a:cxn ang="0">
                  <a:pos x="13" y="19"/>
                </a:cxn>
                <a:cxn ang="0">
                  <a:pos x="24" y="21"/>
                </a:cxn>
                <a:cxn ang="0">
                  <a:pos x="36" y="24"/>
                </a:cxn>
                <a:cxn ang="0">
                  <a:pos x="49" y="26"/>
                </a:cxn>
                <a:cxn ang="0">
                  <a:pos x="60" y="29"/>
                </a:cxn>
                <a:cxn ang="0">
                  <a:pos x="72" y="30"/>
                </a:cxn>
                <a:cxn ang="0">
                  <a:pos x="83" y="32"/>
                </a:cxn>
                <a:cxn ang="0">
                  <a:pos x="95" y="33"/>
                </a:cxn>
                <a:cxn ang="0">
                  <a:pos x="109" y="36"/>
                </a:cxn>
                <a:cxn ang="0">
                  <a:pos x="124" y="39"/>
                </a:cxn>
                <a:cxn ang="0">
                  <a:pos x="136" y="45"/>
                </a:cxn>
                <a:cxn ang="0">
                  <a:pos x="148" y="50"/>
                </a:cxn>
                <a:cxn ang="0">
                  <a:pos x="161" y="58"/>
                </a:cxn>
                <a:cxn ang="0">
                  <a:pos x="172" y="65"/>
                </a:cxn>
                <a:cxn ang="0">
                  <a:pos x="184" y="74"/>
                </a:cxn>
                <a:cxn ang="0">
                  <a:pos x="197" y="81"/>
                </a:cxn>
                <a:cxn ang="0">
                  <a:pos x="198" y="81"/>
                </a:cxn>
                <a:cxn ang="0">
                  <a:pos x="200" y="79"/>
                </a:cxn>
                <a:cxn ang="0">
                  <a:pos x="200" y="78"/>
                </a:cxn>
                <a:cxn ang="0">
                  <a:pos x="200" y="77"/>
                </a:cxn>
                <a:cxn ang="0">
                  <a:pos x="194" y="69"/>
                </a:cxn>
                <a:cxn ang="0">
                  <a:pos x="187" y="63"/>
                </a:cxn>
                <a:cxn ang="0">
                  <a:pos x="181" y="56"/>
                </a:cxn>
                <a:cxn ang="0">
                  <a:pos x="175" y="49"/>
                </a:cxn>
                <a:cxn ang="0">
                  <a:pos x="170" y="42"/>
                </a:cxn>
                <a:cxn ang="0">
                  <a:pos x="164" y="35"/>
                </a:cxn>
                <a:cxn ang="0">
                  <a:pos x="157" y="29"/>
                </a:cxn>
                <a:cxn ang="0">
                  <a:pos x="149" y="23"/>
                </a:cxn>
                <a:cxn ang="0">
                  <a:pos x="142" y="19"/>
                </a:cxn>
                <a:cxn ang="0">
                  <a:pos x="135" y="14"/>
                </a:cxn>
                <a:cxn ang="0">
                  <a:pos x="126" y="11"/>
                </a:cxn>
                <a:cxn ang="0">
                  <a:pos x="118" y="8"/>
                </a:cxn>
                <a:cxn ang="0">
                  <a:pos x="109" y="7"/>
                </a:cxn>
                <a:cxn ang="0">
                  <a:pos x="100" y="6"/>
                </a:cxn>
                <a:cxn ang="0">
                  <a:pos x="92" y="4"/>
                </a:cxn>
                <a:cxn ang="0">
                  <a:pos x="83" y="3"/>
                </a:cxn>
                <a:cxn ang="0">
                  <a:pos x="77" y="1"/>
                </a:cxn>
                <a:cxn ang="0">
                  <a:pos x="67" y="1"/>
                </a:cxn>
                <a:cxn ang="0">
                  <a:pos x="53" y="0"/>
                </a:cxn>
                <a:cxn ang="0">
                  <a:pos x="39" y="0"/>
                </a:cxn>
                <a:cxn ang="0">
                  <a:pos x="24" y="1"/>
                </a:cxn>
                <a:cxn ang="0">
                  <a:pos x="11" y="3"/>
                </a:cxn>
                <a:cxn ang="0">
                  <a:pos x="3" y="6"/>
                </a:cxn>
                <a:cxn ang="0">
                  <a:pos x="0" y="11"/>
                </a:cxn>
                <a:cxn ang="0">
                  <a:pos x="0" y="11"/>
                </a:cxn>
              </a:cxnLst>
              <a:rect l="0" t="0" r="r" b="b"/>
              <a:pathLst>
                <a:path w="200" h="81">
                  <a:moveTo>
                    <a:pt x="0" y="11"/>
                  </a:moveTo>
                  <a:lnTo>
                    <a:pt x="0" y="11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13" y="19"/>
                  </a:lnTo>
                  <a:lnTo>
                    <a:pt x="24" y="21"/>
                  </a:lnTo>
                  <a:lnTo>
                    <a:pt x="36" y="24"/>
                  </a:lnTo>
                  <a:lnTo>
                    <a:pt x="49" y="26"/>
                  </a:lnTo>
                  <a:lnTo>
                    <a:pt x="60" y="29"/>
                  </a:lnTo>
                  <a:lnTo>
                    <a:pt x="72" y="30"/>
                  </a:lnTo>
                  <a:lnTo>
                    <a:pt x="83" y="32"/>
                  </a:lnTo>
                  <a:lnTo>
                    <a:pt x="95" y="33"/>
                  </a:lnTo>
                  <a:lnTo>
                    <a:pt x="109" y="36"/>
                  </a:lnTo>
                  <a:lnTo>
                    <a:pt x="124" y="39"/>
                  </a:lnTo>
                  <a:lnTo>
                    <a:pt x="136" y="45"/>
                  </a:lnTo>
                  <a:lnTo>
                    <a:pt x="148" y="50"/>
                  </a:lnTo>
                  <a:lnTo>
                    <a:pt x="161" y="58"/>
                  </a:lnTo>
                  <a:lnTo>
                    <a:pt x="172" y="65"/>
                  </a:lnTo>
                  <a:lnTo>
                    <a:pt x="184" y="74"/>
                  </a:lnTo>
                  <a:lnTo>
                    <a:pt x="197" y="81"/>
                  </a:lnTo>
                  <a:lnTo>
                    <a:pt x="198" y="81"/>
                  </a:lnTo>
                  <a:lnTo>
                    <a:pt x="200" y="79"/>
                  </a:lnTo>
                  <a:lnTo>
                    <a:pt x="200" y="78"/>
                  </a:lnTo>
                  <a:lnTo>
                    <a:pt x="200" y="77"/>
                  </a:lnTo>
                  <a:lnTo>
                    <a:pt x="194" y="69"/>
                  </a:lnTo>
                  <a:lnTo>
                    <a:pt x="187" y="63"/>
                  </a:lnTo>
                  <a:lnTo>
                    <a:pt x="181" y="56"/>
                  </a:lnTo>
                  <a:lnTo>
                    <a:pt x="175" y="49"/>
                  </a:lnTo>
                  <a:lnTo>
                    <a:pt x="170" y="42"/>
                  </a:lnTo>
                  <a:lnTo>
                    <a:pt x="164" y="35"/>
                  </a:lnTo>
                  <a:lnTo>
                    <a:pt x="157" y="29"/>
                  </a:lnTo>
                  <a:lnTo>
                    <a:pt x="149" y="23"/>
                  </a:lnTo>
                  <a:lnTo>
                    <a:pt x="142" y="19"/>
                  </a:lnTo>
                  <a:lnTo>
                    <a:pt x="135" y="14"/>
                  </a:lnTo>
                  <a:lnTo>
                    <a:pt x="126" y="11"/>
                  </a:lnTo>
                  <a:lnTo>
                    <a:pt x="118" y="8"/>
                  </a:lnTo>
                  <a:lnTo>
                    <a:pt x="109" y="7"/>
                  </a:lnTo>
                  <a:lnTo>
                    <a:pt x="100" y="6"/>
                  </a:lnTo>
                  <a:lnTo>
                    <a:pt x="92" y="4"/>
                  </a:lnTo>
                  <a:lnTo>
                    <a:pt x="83" y="3"/>
                  </a:lnTo>
                  <a:lnTo>
                    <a:pt x="77" y="1"/>
                  </a:lnTo>
                  <a:lnTo>
                    <a:pt x="67" y="1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4" y="1"/>
                  </a:lnTo>
                  <a:lnTo>
                    <a:pt x="11" y="3"/>
                  </a:lnTo>
                  <a:lnTo>
                    <a:pt x="3" y="6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36" name="Freeform 336"/>
            <p:cNvSpPr>
              <a:spLocks/>
            </p:cNvSpPr>
            <p:nvPr/>
          </p:nvSpPr>
          <p:spPr bwMode="auto">
            <a:xfrm>
              <a:off x="861" y="293"/>
              <a:ext cx="70" cy="80"/>
            </a:xfrm>
            <a:custGeom>
              <a:avLst/>
              <a:gdLst/>
              <a:ahLst/>
              <a:cxnLst>
                <a:cxn ang="0">
                  <a:pos x="141" y="93"/>
                </a:cxn>
                <a:cxn ang="0">
                  <a:pos x="139" y="77"/>
                </a:cxn>
                <a:cxn ang="0">
                  <a:pos x="136" y="61"/>
                </a:cxn>
                <a:cxn ang="0">
                  <a:pos x="130" y="48"/>
                </a:cxn>
                <a:cxn ang="0">
                  <a:pos x="123" y="35"/>
                </a:cxn>
                <a:cxn ang="0">
                  <a:pos x="114" y="23"/>
                </a:cxn>
                <a:cxn ang="0">
                  <a:pos x="103" y="15"/>
                </a:cxn>
                <a:cxn ang="0">
                  <a:pos x="90" y="7"/>
                </a:cxn>
                <a:cxn ang="0">
                  <a:pos x="74" y="2"/>
                </a:cxn>
                <a:cxn ang="0">
                  <a:pos x="62" y="0"/>
                </a:cxn>
                <a:cxn ang="0">
                  <a:pos x="51" y="2"/>
                </a:cxn>
                <a:cxn ang="0">
                  <a:pos x="41" y="6"/>
                </a:cxn>
                <a:cxn ang="0">
                  <a:pos x="31" y="12"/>
                </a:cxn>
                <a:cxn ang="0">
                  <a:pos x="22" y="19"/>
                </a:cxn>
                <a:cxn ang="0">
                  <a:pos x="15" y="29"/>
                </a:cxn>
                <a:cxn ang="0">
                  <a:pos x="9" y="38"/>
                </a:cxn>
                <a:cxn ang="0">
                  <a:pos x="5" y="48"/>
                </a:cxn>
                <a:cxn ang="0">
                  <a:pos x="0" y="71"/>
                </a:cxn>
                <a:cxn ang="0">
                  <a:pos x="5" y="96"/>
                </a:cxn>
                <a:cxn ang="0">
                  <a:pos x="16" y="119"/>
                </a:cxn>
                <a:cxn ang="0">
                  <a:pos x="33" y="139"/>
                </a:cxn>
                <a:cxn ang="0">
                  <a:pos x="55" y="154"/>
                </a:cxn>
                <a:cxn ang="0">
                  <a:pos x="78" y="161"/>
                </a:cxn>
                <a:cxn ang="0">
                  <a:pos x="101" y="160"/>
                </a:cxn>
                <a:cxn ang="0">
                  <a:pos x="123" y="147"/>
                </a:cxn>
                <a:cxn ang="0">
                  <a:pos x="123" y="145"/>
                </a:cxn>
                <a:cxn ang="0">
                  <a:pos x="123" y="144"/>
                </a:cxn>
                <a:cxn ang="0">
                  <a:pos x="123" y="144"/>
                </a:cxn>
                <a:cxn ang="0">
                  <a:pos x="121" y="145"/>
                </a:cxn>
                <a:cxn ang="0">
                  <a:pos x="103" y="151"/>
                </a:cxn>
                <a:cxn ang="0">
                  <a:pos x="84" y="149"/>
                </a:cxn>
                <a:cxn ang="0">
                  <a:pos x="65" y="142"/>
                </a:cxn>
                <a:cxn ang="0">
                  <a:pos x="49" y="129"/>
                </a:cxn>
                <a:cxn ang="0">
                  <a:pos x="35" y="113"/>
                </a:cxn>
                <a:cxn ang="0">
                  <a:pos x="23" y="96"/>
                </a:cxn>
                <a:cxn ang="0">
                  <a:pos x="16" y="78"/>
                </a:cxn>
                <a:cxn ang="0">
                  <a:pos x="13" y="61"/>
                </a:cxn>
                <a:cxn ang="0">
                  <a:pos x="16" y="44"/>
                </a:cxn>
                <a:cxn ang="0">
                  <a:pos x="23" y="29"/>
                </a:cxn>
                <a:cxn ang="0">
                  <a:pos x="33" y="19"/>
                </a:cxn>
                <a:cxn ang="0">
                  <a:pos x="48" y="12"/>
                </a:cxn>
                <a:cxn ang="0">
                  <a:pos x="62" y="10"/>
                </a:cxn>
                <a:cxn ang="0">
                  <a:pos x="78" y="10"/>
                </a:cxn>
                <a:cxn ang="0">
                  <a:pos x="94" y="15"/>
                </a:cxn>
                <a:cxn ang="0">
                  <a:pos x="108" y="23"/>
                </a:cxn>
                <a:cxn ang="0">
                  <a:pos x="121" y="38"/>
                </a:cxn>
                <a:cxn ang="0">
                  <a:pos x="131" y="55"/>
                </a:cxn>
                <a:cxn ang="0">
                  <a:pos x="137" y="74"/>
                </a:cxn>
                <a:cxn ang="0">
                  <a:pos x="140" y="94"/>
                </a:cxn>
                <a:cxn ang="0">
                  <a:pos x="140" y="94"/>
                </a:cxn>
                <a:cxn ang="0">
                  <a:pos x="141" y="93"/>
                </a:cxn>
                <a:cxn ang="0">
                  <a:pos x="141" y="93"/>
                </a:cxn>
                <a:cxn ang="0">
                  <a:pos x="141" y="93"/>
                </a:cxn>
                <a:cxn ang="0">
                  <a:pos x="141" y="93"/>
                </a:cxn>
              </a:cxnLst>
              <a:rect l="0" t="0" r="r" b="b"/>
              <a:pathLst>
                <a:path w="141" h="161">
                  <a:moveTo>
                    <a:pt x="141" y="93"/>
                  </a:moveTo>
                  <a:lnTo>
                    <a:pt x="139" y="77"/>
                  </a:lnTo>
                  <a:lnTo>
                    <a:pt x="136" y="61"/>
                  </a:lnTo>
                  <a:lnTo>
                    <a:pt x="130" y="48"/>
                  </a:lnTo>
                  <a:lnTo>
                    <a:pt x="123" y="35"/>
                  </a:lnTo>
                  <a:lnTo>
                    <a:pt x="114" y="23"/>
                  </a:lnTo>
                  <a:lnTo>
                    <a:pt x="103" y="15"/>
                  </a:lnTo>
                  <a:lnTo>
                    <a:pt x="90" y="7"/>
                  </a:lnTo>
                  <a:lnTo>
                    <a:pt x="74" y="2"/>
                  </a:lnTo>
                  <a:lnTo>
                    <a:pt x="62" y="0"/>
                  </a:lnTo>
                  <a:lnTo>
                    <a:pt x="51" y="2"/>
                  </a:lnTo>
                  <a:lnTo>
                    <a:pt x="41" y="6"/>
                  </a:lnTo>
                  <a:lnTo>
                    <a:pt x="31" y="12"/>
                  </a:lnTo>
                  <a:lnTo>
                    <a:pt x="22" y="19"/>
                  </a:lnTo>
                  <a:lnTo>
                    <a:pt x="15" y="29"/>
                  </a:lnTo>
                  <a:lnTo>
                    <a:pt x="9" y="38"/>
                  </a:lnTo>
                  <a:lnTo>
                    <a:pt x="5" y="48"/>
                  </a:lnTo>
                  <a:lnTo>
                    <a:pt x="0" y="71"/>
                  </a:lnTo>
                  <a:lnTo>
                    <a:pt x="5" y="96"/>
                  </a:lnTo>
                  <a:lnTo>
                    <a:pt x="16" y="119"/>
                  </a:lnTo>
                  <a:lnTo>
                    <a:pt x="33" y="139"/>
                  </a:lnTo>
                  <a:lnTo>
                    <a:pt x="55" y="154"/>
                  </a:lnTo>
                  <a:lnTo>
                    <a:pt x="78" y="161"/>
                  </a:lnTo>
                  <a:lnTo>
                    <a:pt x="101" y="160"/>
                  </a:lnTo>
                  <a:lnTo>
                    <a:pt x="123" y="147"/>
                  </a:lnTo>
                  <a:lnTo>
                    <a:pt x="123" y="145"/>
                  </a:lnTo>
                  <a:lnTo>
                    <a:pt x="123" y="144"/>
                  </a:lnTo>
                  <a:lnTo>
                    <a:pt x="121" y="145"/>
                  </a:lnTo>
                  <a:lnTo>
                    <a:pt x="103" y="151"/>
                  </a:lnTo>
                  <a:lnTo>
                    <a:pt x="84" y="149"/>
                  </a:lnTo>
                  <a:lnTo>
                    <a:pt x="65" y="142"/>
                  </a:lnTo>
                  <a:lnTo>
                    <a:pt x="49" y="129"/>
                  </a:lnTo>
                  <a:lnTo>
                    <a:pt x="35" y="113"/>
                  </a:lnTo>
                  <a:lnTo>
                    <a:pt x="23" y="96"/>
                  </a:lnTo>
                  <a:lnTo>
                    <a:pt x="16" y="78"/>
                  </a:lnTo>
                  <a:lnTo>
                    <a:pt x="13" y="61"/>
                  </a:lnTo>
                  <a:lnTo>
                    <a:pt x="16" y="44"/>
                  </a:lnTo>
                  <a:lnTo>
                    <a:pt x="23" y="29"/>
                  </a:lnTo>
                  <a:lnTo>
                    <a:pt x="33" y="19"/>
                  </a:lnTo>
                  <a:lnTo>
                    <a:pt x="48" y="12"/>
                  </a:lnTo>
                  <a:lnTo>
                    <a:pt x="62" y="10"/>
                  </a:lnTo>
                  <a:lnTo>
                    <a:pt x="78" y="10"/>
                  </a:lnTo>
                  <a:lnTo>
                    <a:pt x="94" y="15"/>
                  </a:lnTo>
                  <a:lnTo>
                    <a:pt x="108" y="23"/>
                  </a:lnTo>
                  <a:lnTo>
                    <a:pt x="121" y="38"/>
                  </a:lnTo>
                  <a:lnTo>
                    <a:pt x="131" y="55"/>
                  </a:lnTo>
                  <a:lnTo>
                    <a:pt x="137" y="74"/>
                  </a:lnTo>
                  <a:lnTo>
                    <a:pt x="140" y="94"/>
                  </a:lnTo>
                  <a:lnTo>
                    <a:pt x="141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35" name="Freeform 335"/>
            <p:cNvSpPr>
              <a:spLocks/>
            </p:cNvSpPr>
            <p:nvPr/>
          </p:nvSpPr>
          <p:spPr bwMode="auto">
            <a:xfrm>
              <a:off x="930" y="332"/>
              <a:ext cx="30" cy="24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5" y="11"/>
                </a:cxn>
                <a:cxn ang="0">
                  <a:pos x="17" y="11"/>
                </a:cxn>
                <a:cxn ang="0">
                  <a:pos x="27" y="16"/>
                </a:cxn>
                <a:cxn ang="0">
                  <a:pos x="36" y="24"/>
                </a:cxn>
                <a:cxn ang="0">
                  <a:pos x="38" y="28"/>
                </a:cxn>
                <a:cxn ang="0">
                  <a:pos x="41" y="31"/>
                </a:cxn>
                <a:cxn ang="0">
                  <a:pos x="43" y="35"/>
                </a:cxn>
                <a:cxn ang="0">
                  <a:pos x="46" y="40"/>
                </a:cxn>
                <a:cxn ang="0">
                  <a:pos x="47" y="42"/>
                </a:cxn>
                <a:cxn ang="0">
                  <a:pos x="48" y="47"/>
                </a:cxn>
                <a:cxn ang="0">
                  <a:pos x="51" y="48"/>
                </a:cxn>
                <a:cxn ang="0">
                  <a:pos x="54" y="50"/>
                </a:cxn>
                <a:cxn ang="0">
                  <a:pos x="57" y="50"/>
                </a:cxn>
                <a:cxn ang="0">
                  <a:pos x="59" y="48"/>
                </a:cxn>
                <a:cxn ang="0">
                  <a:pos x="60" y="45"/>
                </a:cxn>
                <a:cxn ang="0">
                  <a:pos x="60" y="42"/>
                </a:cxn>
                <a:cxn ang="0">
                  <a:pos x="57" y="28"/>
                </a:cxn>
                <a:cxn ang="0">
                  <a:pos x="51" y="15"/>
                </a:cxn>
                <a:cxn ang="0">
                  <a:pos x="41" y="5"/>
                </a:cxn>
                <a:cxn ang="0">
                  <a:pos x="27" y="0"/>
                </a:cxn>
                <a:cxn ang="0">
                  <a:pos x="17" y="0"/>
                </a:cxn>
                <a:cxn ang="0">
                  <a:pos x="8" y="3"/>
                </a:cxn>
                <a:cxn ang="0">
                  <a:pos x="2" y="11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60" h="50">
                  <a:moveTo>
                    <a:pt x="0" y="19"/>
                  </a:moveTo>
                  <a:lnTo>
                    <a:pt x="5" y="11"/>
                  </a:lnTo>
                  <a:lnTo>
                    <a:pt x="17" y="11"/>
                  </a:lnTo>
                  <a:lnTo>
                    <a:pt x="27" y="16"/>
                  </a:lnTo>
                  <a:lnTo>
                    <a:pt x="36" y="24"/>
                  </a:lnTo>
                  <a:lnTo>
                    <a:pt x="38" y="28"/>
                  </a:lnTo>
                  <a:lnTo>
                    <a:pt x="41" y="31"/>
                  </a:lnTo>
                  <a:lnTo>
                    <a:pt x="43" y="35"/>
                  </a:lnTo>
                  <a:lnTo>
                    <a:pt x="46" y="40"/>
                  </a:lnTo>
                  <a:lnTo>
                    <a:pt x="47" y="42"/>
                  </a:lnTo>
                  <a:lnTo>
                    <a:pt x="48" y="47"/>
                  </a:lnTo>
                  <a:lnTo>
                    <a:pt x="51" y="48"/>
                  </a:lnTo>
                  <a:lnTo>
                    <a:pt x="54" y="50"/>
                  </a:lnTo>
                  <a:lnTo>
                    <a:pt x="57" y="50"/>
                  </a:lnTo>
                  <a:lnTo>
                    <a:pt x="59" y="48"/>
                  </a:lnTo>
                  <a:lnTo>
                    <a:pt x="60" y="45"/>
                  </a:lnTo>
                  <a:lnTo>
                    <a:pt x="60" y="42"/>
                  </a:lnTo>
                  <a:lnTo>
                    <a:pt x="57" y="28"/>
                  </a:lnTo>
                  <a:lnTo>
                    <a:pt x="51" y="15"/>
                  </a:lnTo>
                  <a:lnTo>
                    <a:pt x="41" y="5"/>
                  </a:lnTo>
                  <a:lnTo>
                    <a:pt x="27" y="0"/>
                  </a:lnTo>
                  <a:lnTo>
                    <a:pt x="17" y="0"/>
                  </a:lnTo>
                  <a:lnTo>
                    <a:pt x="8" y="3"/>
                  </a:lnTo>
                  <a:lnTo>
                    <a:pt x="2" y="1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34" name="Freeform 334"/>
            <p:cNvSpPr>
              <a:spLocks/>
            </p:cNvSpPr>
            <p:nvPr/>
          </p:nvSpPr>
          <p:spPr bwMode="auto">
            <a:xfrm>
              <a:off x="956" y="327"/>
              <a:ext cx="77" cy="76"/>
            </a:xfrm>
            <a:custGeom>
              <a:avLst/>
              <a:gdLst/>
              <a:ahLst/>
              <a:cxnLst>
                <a:cxn ang="0">
                  <a:pos x="12" y="48"/>
                </a:cxn>
                <a:cxn ang="0">
                  <a:pos x="29" y="20"/>
                </a:cxn>
                <a:cxn ang="0">
                  <a:pos x="56" y="7"/>
                </a:cxn>
                <a:cxn ang="0">
                  <a:pos x="90" y="8"/>
                </a:cxn>
                <a:cxn ang="0">
                  <a:pos x="123" y="26"/>
                </a:cxn>
                <a:cxn ang="0">
                  <a:pos x="140" y="62"/>
                </a:cxn>
                <a:cxn ang="0">
                  <a:pos x="140" y="97"/>
                </a:cxn>
                <a:cxn ang="0">
                  <a:pos x="128" y="120"/>
                </a:cxn>
                <a:cxn ang="0">
                  <a:pos x="107" y="133"/>
                </a:cxn>
                <a:cxn ang="0">
                  <a:pos x="80" y="137"/>
                </a:cxn>
                <a:cxn ang="0">
                  <a:pos x="54" y="133"/>
                </a:cxn>
                <a:cxn ang="0">
                  <a:pos x="33" y="123"/>
                </a:cxn>
                <a:cxn ang="0">
                  <a:pos x="19" y="106"/>
                </a:cxn>
                <a:cxn ang="0">
                  <a:pos x="8" y="85"/>
                </a:cxn>
                <a:cxn ang="0">
                  <a:pos x="3" y="75"/>
                </a:cxn>
                <a:cxn ang="0">
                  <a:pos x="0" y="75"/>
                </a:cxn>
                <a:cxn ang="0">
                  <a:pos x="6" y="92"/>
                </a:cxn>
                <a:cxn ang="0">
                  <a:pos x="22" y="121"/>
                </a:cxn>
                <a:cxn ang="0">
                  <a:pos x="46" y="143"/>
                </a:cxn>
                <a:cxn ang="0">
                  <a:pos x="78" y="152"/>
                </a:cxn>
                <a:cxn ang="0">
                  <a:pos x="111" y="145"/>
                </a:cxn>
                <a:cxn ang="0">
                  <a:pos x="134" y="130"/>
                </a:cxn>
                <a:cxn ang="0">
                  <a:pos x="149" y="111"/>
                </a:cxn>
                <a:cxn ang="0">
                  <a:pos x="154" y="85"/>
                </a:cxn>
                <a:cxn ang="0">
                  <a:pos x="149" y="55"/>
                </a:cxn>
                <a:cxn ang="0">
                  <a:pos x="134" y="29"/>
                </a:cxn>
                <a:cxn ang="0">
                  <a:pos x="111" y="10"/>
                </a:cxn>
                <a:cxn ang="0">
                  <a:pos x="81" y="1"/>
                </a:cxn>
                <a:cxn ang="0">
                  <a:pos x="52" y="1"/>
                </a:cxn>
                <a:cxn ang="0">
                  <a:pos x="32" y="13"/>
                </a:cxn>
                <a:cxn ang="0">
                  <a:pos x="16" y="30"/>
                </a:cxn>
                <a:cxn ang="0">
                  <a:pos x="8" y="53"/>
                </a:cxn>
                <a:cxn ang="0">
                  <a:pos x="8" y="66"/>
                </a:cxn>
                <a:cxn ang="0">
                  <a:pos x="9" y="66"/>
                </a:cxn>
                <a:cxn ang="0">
                  <a:pos x="9" y="66"/>
                </a:cxn>
              </a:cxnLst>
              <a:rect l="0" t="0" r="r" b="b"/>
              <a:pathLst>
                <a:path w="154" h="152">
                  <a:moveTo>
                    <a:pt x="9" y="66"/>
                  </a:moveTo>
                  <a:lnTo>
                    <a:pt x="12" y="48"/>
                  </a:lnTo>
                  <a:lnTo>
                    <a:pt x="19" y="33"/>
                  </a:lnTo>
                  <a:lnTo>
                    <a:pt x="29" y="20"/>
                  </a:lnTo>
                  <a:lnTo>
                    <a:pt x="42" y="11"/>
                  </a:lnTo>
                  <a:lnTo>
                    <a:pt x="56" y="7"/>
                  </a:lnTo>
                  <a:lnTo>
                    <a:pt x="72" y="6"/>
                  </a:lnTo>
                  <a:lnTo>
                    <a:pt x="90" y="8"/>
                  </a:lnTo>
                  <a:lnTo>
                    <a:pt x="105" y="14"/>
                  </a:lnTo>
                  <a:lnTo>
                    <a:pt x="123" y="26"/>
                  </a:lnTo>
                  <a:lnTo>
                    <a:pt x="133" y="43"/>
                  </a:lnTo>
                  <a:lnTo>
                    <a:pt x="140" y="62"/>
                  </a:lnTo>
                  <a:lnTo>
                    <a:pt x="141" y="82"/>
                  </a:lnTo>
                  <a:lnTo>
                    <a:pt x="140" y="97"/>
                  </a:lnTo>
                  <a:lnTo>
                    <a:pt x="136" y="110"/>
                  </a:lnTo>
                  <a:lnTo>
                    <a:pt x="128" y="120"/>
                  </a:lnTo>
                  <a:lnTo>
                    <a:pt x="118" y="127"/>
                  </a:lnTo>
                  <a:lnTo>
                    <a:pt x="107" y="133"/>
                  </a:lnTo>
                  <a:lnTo>
                    <a:pt x="94" y="136"/>
                  </a:lnTo>
                  <a:lnTo>
                    <a:pt x="80" y="137"/>
                  </a:lnTo>
                  <a:lnTo>
                    <a:pt x="65" y="136"/>
                  </a:lnTo>
                  <a:lnTo>
                    <a:pt x="54" y="133"/>
                  </a:lnTo>
                  <a:lnTo>
                    <a:pt x="44" y="129"/>
                  </a:lnTo>
                  <a:lnTo>
                    <a:pt x="33" y="123"/>
                  </a:lnTo>
                  <a:lnTo>
                    <a:pt x="26" y="114"/>
                  </a:lnTo>
                  <a:lnTo>
                    <a:pt x="19" y="106"/>
                  </a:lnTo>
                  <a:lnTo>
                    <a:pt x="12" y="97"/>
                  </a:lnTo>
                  <a:lnTo>
                    <a:pt x="8" y="85"/>
                  </a:lnTo>
                  <a:lnTo>
                    <a:pt x="3" y="75"/>
                  </a:lnTo>
                  <a:lnTo>
                    <a:pt x="2" y="75"/>
                  </a:lnTo>
                  <a:lnTo>
                    <a:pt x="0" y="75"/>
                  </a:lnTo>
                  <a:lnTo>
                    <a:pt x="0" y="77"/>
                  </a:lnTo>
                  <a:lnTo>
                    <a:pt x="6" y="92"/>
                  </a:lnTo>
                  <a:lnTo>
                    <a:pt x="13" y="108"/>
                  </a:lnTo>
                  <a:lnTo>
                    <a:pt x="22" y="121"/>
                  </a:lnTo>
                  <a:lnTo>
                    <a:pt x="33" y="134"/>
                  </a:lnTo>
                  <a:lnTo>
                    <a:pt x="46" y="143"/>
                  </a:lnTo>
                  <a:lnTo>
                    <a:pt x="61" y="149"/>
                  </a:lnTo>
                  <a:lnTo>
                    <a:pt x="78" y="152"/>
                  </a:lnTo>
                  <a:lnTo>
                    <a:pt x="97" y="149"/>
                  </a:lnTo>
                  <a:lnTo>
                    <a:pt x="111" y="145"/>
                  </a:lnTo>
                  <a:lnTo>
                    <a:pt x="123" y="139"/>
                  </a:lnTo>
                  <a:lnTo>
                    <a:pt x="134" y="130"/>
                  </a:lnTo>
                  <a:lnTo>
                    <a:pt x="143" y="121"/>
                  </a:lnTo>
                  <a:lnTo>
                    <a:pt x="149" y="111"/>
                  </a:lnTo>
                  <a:lnTo>
                    <a:pt x="153" y="100"/>
                  </a:lnTo>
                  <a:lnTo>
                    <a:pt x="154" y="85"/>
                  </a:lnTo>
                  <a:lnTo>
                    <a:pt x="153" y="71"/>
                  </a:lnTo>
                  <a:lnTo>
                    <a:pt x="149" y="55"/>
                  </a:lnTo>
                  <a:lnTo>
                    <a:pt x="143" y="40"/>
                  </a:lnTo>
                  <a:lnTo>
                    <a:pt x="134" y="29"/>
                  </a:lnTo>
                  <a:lnTo>
                    <a:pt x="123" y="17"/>
                  </a:lnTo>
                  <a:lnTo>
                    <a:pt x="111" y="10"/>
                  </a:lnTo>
                  <a:lnTo>
                    <a:pt x="97" y="4"/>
                  </a:lnTo>
                  <a:lnTo>
                    <a:pt x="81" y="1"/>
                  </a:lnTo>
                  <a:lnTo>
                    <a:pt x="65" y="0"/>
                  </a:lnTo>
                  <a:lnTo>
                    <a:pt x="52" y="1"/>
                  </a:lnTo>
                  <a:lnTo>
                    <a:pt x="41" y="6"/>
                  </a:lnTo>
                  <a:lnTo>
                    <a:pt x="32" y="13"/>
                  </a:lnTo>
                  <a:lnTo>
                    <a:pt x="23" y="20"/>
                  </a:lnTo>
                  <a:lnTo>
                    <a:pt x="16" y="30"/>
                  </a:lnTo>
                  <a:lnTo>
                    <a:pt x="10" y="42"/>
                  </a:lnTo>
                  <a:lnTo>
                    <a:pt x="8" y="53"/>
                  </a:lnTo>
                  <a:lnTo>
                    <a:pt x="8" y="66"/>
                  </a:lnTo>
                  <a:lnTo>
                    <a:pt x="9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33" name="Freeform 333"/>
            <p:cNvSpPr>
              <a:spLocks/>
            </p:cNvSpPr>
            <p:nvPr/>
          </p:nvSpPr>
          <p:spPr bwMode="auto">
            <a:xfrm>
              <a:off x="1022" y="356"/>
              <a:ext cx="81" cy="18"/>
            </a:xfrm>
            <a:custGeom>
              <a:avLst/>
              <a:gdLst/>
              <a:ahLst/>
              <a:cxnLst>
                <a:cxn ang="0">
                  <a:pos x="162" y="0"/>
                </a:cxn>
                <a:cxn ang="0">
                  <a:pos x="142" y="3"/>
                </a:cxn>
                <a:cxn ang="0">
                  <a:pos x="122" y="6"/>
                </a:cxn>
                <a:cxn ang="0">
                  <a:pos x="102" y="9"/>
                </a:cxn>
                <a:cxn ang="0">
                  <a:pos x="83" y="12"/>
                </a:cxn>
                <a:cxn ang="0">
                  <a:pos x="63" y="16"/>
                </a:cxn>
                <a:cxn ang="0">
                  <a:pos x="43" y="19"/>
                </a:cxn>
                <a:cxn ang="0">
                  <a:pos x="24" y="23"/>
                </a:cxn>
                <a:cxn ang="0">
                  <a:pos x="4" y="29"/>
                </a:cxn>
                <a:cxn ang="0">
                  <a:pos x="1" y="31"/>
                </a:cxn>
                <a:cxn ang="0">
                  <a:pos x="0" y="34"/>
                </a:cxn>
                <a:cxn ang="0">
                  <a:pos x="0" y="36"/>
                </a:cxn>
                <a:cxn ang="0">
                  <a:pos x="3" y="36"/>
                </a:cxn>
                <a:cxn ang="0">
                  <a:pos x="23" y="32"/>
                </a:cxn>
                <a:cxn ang="0">
                  <a:pos x="43" y="28"/>
                </a:cxn>
                <a:cxn ang="0">
                  <a:pos x="62" y="23"/>
                </a:cxn>
                <a:cxn ang="0">
                  <a:pos x="82" y="18"/>
                </a:cxn>
                <a:cxn ang="0">
                  <a:pos x="102" y="13"/>
                </a:cxn>
                <a:cxn ang="0">
                  <a:pos x="122" y="9"/>
                </a:cxn>
                <a:cxn ang="0">
                  <a:pos x="142" y="5"/>
                </a:cxn>
                <a:cxn ang="0">
                  <a:pos x="162" y="0"/>
                </a:cxn>
                <a:cxn ang="0">
                  <a:pos x="162" y="0"/>
                </a:cxn>
                <a:cxn ang="0">
                  <a:pos x="162" y="0"/>
                </a:cxn>
                <a:cxn ang="0">
                  <a:pos x="162" y="0"/>
                </a:cxn>
                <a:cxn ang="0">
                  <a:pos x="162" y="0"/>
                </a:cxn>
                <a:cxn ang="0">
                  <a:pos x="162" y="0"/>
                </a:cxn>
              </a:cxnLst>
              <a:rect l="0" t="0" r="r" b="b"/>
              <a:pathLst>
                <a:path w="162" h="36">
                  <a:moveTo>
                    <a:pt x="162" y="0"/>
                  </a:moveTo>
                  <a:lnTo>
                    <a:pt x="142" y="3"/>
                  </a:lnTo>
                  <a:lnTo>
                    <a:pt x="122" y="6"/>
                  </a:lnTo>
                  <a:lnTo>
                    <a:pt x="102" y="9"/>
                  </a:lnTo>
                  <a:lnTo>
                    <a:pt x="83" y="12"/>
                  </a:lnTo>
                  <a:lnTo>
                    <a:pt x="63" y="16"/>
                  </a:lnTo>
                  <a:lnTo>
                    <a:pt x="43" y="19"/>
                  </a:lnTo>
                  <a:lnTo>
                    <a:pt x="24" y="23"/>
                  </a:lnTo>
                  <a:lnTo>
                    <a:pt x="4" y="29"/>
                  </a:lnTo>
                  <a:lnTo>
                    <a:pt x="1" y="31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3" y="36"/>
                  </a:lnTo>
                  <a:lnTo>
                    <a:pt x="23" y="32"/>
                  </a:lnTo>
                  <a:lnTo>
                    <a:pt x="43" y="28"/>
                  </a:lnTo>
                  <a:lnTo>
                    <a:pt x="62" y="23"/>
                  </a:lnTo>
                  <a:lnTo>
                    <a:pt x="82" y="18"/>
                  </a:lnTo>
                  <a:lnTo>
                    <a:pt x="102" y="13"/>
                  </a:lnTo>
                  <a:lnTo>
                    <a:pt x="122" y="9"/>
                  </a:lnTo>
                  <a:lnTo>
                    <a:pt x="142" y="5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32" name="Freeform 332"/>
            <p:cNvSpPr>
              <a:spLocks/>
            </p:cNvSpPr>
            <p:nvPr/>
          </p:nvSpPr>
          <p:spPr bwMode="auto">
            <a:xfrm>
              <a:off x="1088" y="177"/>
              <a:ext cx="66" cy="200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3" y="15"/>
                </a:cxn>
                <a:cxn ang="0">
                  <a:pos x="69" y="29"/>
                </a:cxn>
                <a:cxn ang="0">
                  <a:pos x="92" y="47"/>
                </a:cxn>
                <a:cxn ang="0">
                  <a:pos x="115" y="80"/>
                </a:cxn>
                <a:cxn ang="0">
                  <a:pos x="115" y="128"/>
                </a:cxn>
                <a:cxn ang="0">
                  <a:pos x="92" y="153"/>
                </a:cxn>
                <a:cxn ang="0">
                  <a:pos x="81" y="160"/>
                </a:cxn>
                <a:cxn ang="0">
                  <a:pos x="69" y="168"/>
                </a:cxn>
                <a:cxn ang="0">
                  <a:pos x="58" y="177"/>
                </a:cxn>
                <a:cxn ang="0">
                  <a:pos x="39" y="199"/>
                </a:cxn>
                <a:cxn ang="0">
                  <a:pos x="28" y="235"/>
                </a:cxn>
                <a:cxn ang="0">
                  <a:pos x="29" y="270"/>
                </a:cxn>
                <a:cxn ang="0">
                  <a:pos x="35" y="300"/>
                </a:cxn>
                <a:cxn ang="0">
                  <a:pos x="35" y="337"/>
                </a:cxn>
                <a:cxn ang="0">
                  <a:pos x="22" y="380"/>
                </a:cxn>
                <a:cxn ang="0">
                  <a:pos x="16" y="402"/>
                </a:cxn>
                <a:cxn ang="0">
                  <a:pos x="17" y="402"/>
                </a:cxn>
                <a:cxn ang="0">
                  <a:pos x="23" y="381"/>
                </a:cxn>
                <a:cxn ang="0">
                  <a:pos x="35" y="347"/>
                </a:cxn>
                <a:cxn ang="0">
                  <a:pos x="40" y="312"/>
                </a:cxn>
                <a:cxn ang="0">
                  <a:pos x="39" y="277"/>
                </a:cxn>
                <a:cxn ang="0">
                  <a:pos x="42" y="241"/>
                </a:cxn>
                <a:cxn ang="0">
                  <a:pos x="61" y="208"/>
                </a:cxn>
                <a:cxn ang="0">
                  <a:pos x="89" y="182"/>
                </a:cxn>
                <a:cxn ang="0">
                  <a:pos x="117" y="154"/>
                </a:cxn>
                <a:cxn ang="0">
                  <a:pos x="133" y="111"/>
                </a:cxn>
                <a:cxn ang="0">
                  <a:pos x="118" y="63"/>
                </a:cxn>
                <a:cxn ang="0">
                  <a:pos x="78" y="28"/>
                </a:cxn>
                <a:cxn ang="0">
                  <a:pos x="26" y="6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33" h="402">
                  <a:moveTo>
                    <a:pt x="0" y="2"/>
                  </a:moveTo>
                  <a:lnTo>
                    <a:pt x="15" y="5"/>
                  </a:lnTo>
                  <a:lnTo>
                    <a:pt x="29" y="11"/>
                  </a:lnTo>
                  <a:lnTo>
                    <a:pt x="43" y="15"/>
                  </a:lnTo>
                  <a:lnTo>
                    <a:pt x="56" y="21"/>
                  </a:lnTo>
                  <a:lnTo>
                    <a:pt x="69" y="29"/>
                  </a:lnTo>
                  <a:lnTo>
                    <a:pt x="81" y="37"/>
                  </a:lnTo>
                  <a:lnTo>
                    <a:pt x="92" y="47"/>
                  </a:lnTo>
                  <a:lnTo>
                    <a:pt x="102" y="58"/>
                  </a:lnTo>
                  <a:lnTo>
                    <a:pt x="115" y="80"/>
                  </a:lnTo>
                  <a:lnTo>
                    <a:pt x="120" y="105"/>
                  </a:lnTo>
                  <a:lnTo>
                    <a:pt x="115" y="128"/>
                  </a:lnTo>
                  <a:lnTo>
                    <a:pt x="98" y="148"/>
                  </a:lnTo>
                  <a:lnTo>
                    <a:pt x="92" y="153"/>
                  </a:lnTo>
                  <a:lnTo>
                    <a:pt x="87" y="157"/>
                  </a:lnTo>
                  <a:lnTo>
                    <a:pt x="81" y="160"/>
                  </a:lnTo>
                  <a:lnTo>
                    <a:pt x="75" y="164"/>
                  </a:lnTo>
                  <a:lnTo>
                    <a:pt x="69" y="168"/>
                  </a:lnTo>
                  <a:lnTo>
                    <a:pt x="64" y="173"/>
                  </a:lnTo>
                  <a:lnTo>
                    <a:pt x="58" y="177"/>
                  </a:lnTo>
                  <a:lnTo>
                    <a:pt x="52" y="183"/>
                  </a:lnTo>
                  <a:lnTo>
                    <a:pt x="39" y="199"/>
                  </a:lnTo>
                  <a:lnTo>
                    <a:pt x="32" y="216"/>
                  </a:lnTo>
                  <a:lnTo>
                    <a:pt x="28" y="235"/>
                  </a:lnTo>
                  <a:lnTo>
                    <a:pt x="28" y="255"/>
                  </a:lnTo>
                  <a:lnTo>
                    <a:pt x="29" y="270"/>
                  </a:lnTo>
                  <a:lnTo>
                    <a:pt x="32" y="286"/>
                  </a:lnTo>
                  <a:lnTo>
                    <a:pt x="35" y="300"/>
                  </a:lnTo>
                  <a:lnTo>
                    <a:pt x="36" y="316"/>
                  </a:lnTo>
                  <a:lnTo>
                    <a:pt x="35" y="337"/>
                  </a:lnTo>
                  <a:lnTo>
                    <a:pt x="29" y="358"/>
                  </a:lnTo>
                  <a:lnTo>
                    <a:pt x="22" y="380"/>
                  </a:lnTo>
                  <a:lnTo>
                    <a:pt x="16" y="400"/>
                  </a:lnTo>
                  <a:lnTo>
                    <a:pt x="16" y="402"/>
                  </a:lnTo>
                  <a:lnTo>
                    <a:pt x="17" y="402"/>
                  </a:lnTo>
                  <a:lnTo>
                    <a:pt x="17" y="400"/>
                  </a:lnTo>
                  <a:lnTo>
                    <a:pt x="23" y="381"/>
                  </a:lnTo>
                  <a:lnTo>
                    <a:pt x="29" y="364"/>
                  </a:lnTo>
                  <a:lnTo>
                    <a:pt x="35" y="347"/>
                  </a:lnTo>
                  <a:lnTo>
                    <a:pt x="39" y="328"/>
                  </a:lnTo>
                  <a:lnTo>
                    <a:pt x="40" y="312"/>
                  </a:lnTo>
                  <a:lnTo>
                    <a:pt x="40" y="295"/>
                  </a:lnTo>
                  <a:lnTo>
                    <a:pt x="39" y="277"/>
                  </a:lnTo>
                  <a:lnTo>
                    <a:pt x="39" y="261"/>
                  </a:lnTo>
                  <a:lnTo>
                    <a:pt x="42" y="241"/>
                  </a:lnTo>
                  <a:lnTo>
                    <a:pt x="49" y="224"/>
                  </a:lnTo>
                  <a:lnTo>
                    <a:pt x="61" y="208"/>
                  </a:lnTo>
                  <a:lnTo>
                    <a:pt x="75" y="195"/>
                  </a:lnTo>
                  <a:lnTo>
                    <a:pt x="89" y="182"/>
                  </a:lnTo>
                  <a:lnTo>
                    <a:pt x="104" y="168"/>
                  </a:lnTo>
                  <a:lnTo>
                    <a:pt x="117" y="154"/>
                  </a:lnTo>
                  <a:lnTo>
                    <a:pt x="127" y="138"/>
                  </a:lnTo>
                  <a:lnTo>
                    <a:pt x="133" y="111"/>
                  </a:lnTo>
                  <a:lnTo>
                    <a:pt x="130" y="86"/>
                  </a:lnTo>
                  <a:lnTo>
                    <a:pt x="118" y="63"/>
                  </a:lnTo>
                  <a:lnTo>
                    <a:pt x="100" y="44"/>
                  </a:lnTo>
                  <a:lnTo>
                    <a:pt x="78" y="28"/>
                  </a:lnTo>
                  <a:lnTo>
                    <a:pt x="52" y="15"/>
                  </a:lnTo>
                  <a:lnTo>
                    <a:pt x="26" y="6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31" name="Freeform 331"/>
            <p:cNvSpPr>
              <a:spLocks/>
            </p:cNvSpPr>
            <p:nvPr/>
          </p:nvSpPr>
          <p:spPr bwMode="auto">
            <a:xfrm>
              <a:off x="915" y="162"/>
              <a:ext cx="106" cy="135"/>
            </a:xfrm>
            <a:custGeom>
              <a:avLst/>
              <a:gdLst/>
              <a:ahLst/>
              <a:cxnLst>
                <a:cxn ang="0">
                  <a:pos x="211" y="0"/>
                </a:cxn>
                <a:cxn ang="0">
                  <a:pos x="187" y="0"/>
                </a:cxn>
                <a:cxn ang="0">
                  <a:pos x="164" y="5"/>
                </a:cxn>
                <a:cxn ang="0">
                  <a:pos x="141" y="12"/>
                </a:cxn>
                <a:cxn ang="0">
                  <a:pos x="119" y="22"/>
                </a:cxn>
                <a:cxn ang="0">
                  <a:pos x="98" y="35"/>
                </a:cxn>
                <a:cxn ang="0">
                  <a:pos x="77" y="51"/>
                </a:cxn>
                <a:cxn ang="0">
                  <a:pos x="60" y="67"/>
                </a:cxn>
                <a:cxn ang="0">
                  <a:pos x="44" y="85"/>
                </a:cxn>
                <a:cxn ang="0">
                  <a:pos x="30" y="103"/>
                </a:cxn>
                <a:cxn ang="0">
                  <a:pos x="18" y="125"/>
                </a:cxn>
                <a:cxn ang="0">
                  <a:pos x="8" y="148"/>
                </a:cxn>
                <a:cxn ang="0">
                  <a:pos x="3" y="173"/>
                </a:cxn>
                <a:cxn ang="0">
                  <a:pos x="0" y="199"/>
                </a:cxn>
                <a:cxn ang="0">
                  <a:pos x="1" y="224"/>
                </a:cxn>
                <a:cxn ang="0">
                  <a:pos x="7" y="247"/>
                </a:cxn>
                <a:cxn ang="0">
                  <a:pos x="18" y="268"/>
                </a:cxn>
                <a:cxn ang="0">
                  <a:pos x="21" y="270"/>
                </a:cxn>
                <a:cxn ang="0">
                  <a:pos x="26" y="267"/>
                </a:cxn>
                <a:cxn ang="0">
                  <a:pos x="29" y="264"/>
                </a:cxn>
                <a:cxn ang="0">
                  <a:pos x="30" y="260"/>
                </a:cxn>
                <a:cxn ang="0">
                  <a:pos x="29" y="244"/>
                </a:cxn>
                <a:cxn ang="0">
                  <a:pos x="26" y="229"/>
                </a:cxn>
                <a:cxn ang="0">
                  <a:pos x="23" y="213"/>
                </a:cxn>
                <a:cxn ang="0">
                  <a:pos x="18" y="199"/>
                </a:cxn>
                <a:cxn ang="0">
                  <a:pos x="18" y="176"/>
                </a:cxn>
                <a:cxn ang="0">
                  <a:pos x="23" y="150"/>
                </a:cxn>
                <a:cxn ang="0">
                  <a:pos x="31" y="127"/>
                </a:cxn>
                <a:cxn ang="0">
                  <a:pos x="42" y="105"/>
                </a:cxn>
                <a:cxn ang="0">
                  <a:pos x="54" y="83"/>
                </a:cxn>
                <a:cxn ang="0">
                  <a:pos x="72" y="63"/>
                </a:cxn>
                <a:cxn ang="0">
                  <a:pos x="90" y="45"/>
                </a:cxn>
                <a:cxn ang="0">
                  <a:pos x="112" y="29"/>
                </a:cxn>
                <a:cxn ang="0">
                  <a:pos x="136" y="18"/>
                </a:cxn>
                <a:cxn ang="0">
                  <a:pos x="161" y="8"/>
                </a:cxn>
                <a:cxn ang="0">
                  <a:pos x="185" y="2"/>
                </a:cxn>
                <a:cxn ang="0">
                  <a:pos x="211" y="0"/>
                </a:cxn>
                <a:cxn ang="0">
                  <a:pos x="211" y="0"/>
                </a:cxn>
                <a:cxn ang="0">
                  <a:pos x="211" y="0"/>
                </a:cxn>
                <a:cxn ang="0">
                  <a:pos x="211" y="0"/>
                </a:cxn>
                <a:cxn ang="0">
                  <a:pos x="211" y="0"/>
                </a:cxn>
                <a:cxn ang="0">
                  <a:pos x="211" y="0"/>
                </a:cxn>
              </a:cxnLst>
              <a:rect l="0" t="0" r="r" b="b"/>
              <a:pathLst>
                <a:path w="211" h="270">
                  <a:moveTo>
                    <a:pt x="211" y="0"/>
                  </a:moveTo>
                  <a:lnTo>
                    <a:pt x="187" y="0"/>
                  </a:lnTo>
                  <a:lnTo>
                    <a:pt x="164" y="5"/>
                  </a:lnTo>
                  <a:lnTo>
                    <a:pt x="141" y="12"/>
                  </a:lnTo>
                  <a:lnTo>
                    <a:pt x="119" y="22"/>
                  </a:lnTo>
                  <a:lnTo>
                    <a:pt x="98" y="35"/>
                  </a:lnTo>
                  <a:lnTo>
                    <a:pt x="77" y="51"/>
                  </a:lnTo>
                  <a:lnTo>
                    <a:pt x="60" y="67"/>
                  </a:lnTo>
                  <a:lnTo>
                    <a:pt x="44" y="85"/>
                  </a:lnTo>
                  <a:lnTo>
                    <a:pt x="30" y="103"/>
                  </a:lnTo>
                  <a:lnTo>
                    <a:pt x="18" y="125"/>
                  </a:lnTo>
                  <a:lnTo>
                    <a:pt x="8" y="148"/>
                  </a:lnTo>
                  <a:lnTo>
                    <a:pt x="3" y="173"/>
                  </a:lnTo>
                  <a:lnTo>
                    <a:pt x="0" y="199"/>
                  </a:lnTo>
                  <a:lnTo>
                    <a:pt x="1" y="224"/>
                  </a:lnTo>
                  <a:lnTo>
                    <a:pt x="7" y="247"/>
                  </a:lnTo>
                  <a:lnTo>
                    <a:pt x="18" y="268"/>
                  </a:lnTo>
                  <a:lnTo>
                    <a:pt x="21" y="270"/>
                  </a:lnTo>
                  <a:lnTo>
                    <a:pt x="26" y="267"/>
                  </a:lnTo>
                  <a:lnTo>
                    <a:pt x="29" y="264"/>
                  </a:lnTo>
                  <a:lnTo>
                    <a:pt x="30" y="260"/>
                  </a:lnTo>
                  <a:lnTo>
                    <a:pt x="29" y="244"/>
                  </a:lnTo>
                  <a:lnTo>
                    <a:pt x="26" y="229"/>
                  </a:lnTo>
                  <a:lnTo>
                    <a:pt x="23" y="213"/>
                  </a:lnTo>
                  <a:lnTo>
                    <a:pt x="18" y="199"/>
                  </a:lnTo>
                  <a:lnTo>
                    <a:pt x="18" y="176"/>
                  </a:lnTo>
                  <a:lnTo>
                    <a:pt x="23" y="150"/>
                  </a:lnTo>
                  <a:lnTo>
                    <a:pt x="31" y="127"/>
                  </a:lnTo>
                  <a:lnTo>
                    <a:pt x="42" y="105"/>
                  </a:lnTo>
                  <a:lnTo>
                    <a:pt x="54" y="83"/>
                  </a:lnTo>
                  <a:lnTo>
                    <a:pt x="72" y="63"/>
                  </a:lnTo>
                  <a:lnTo>
                    <a:pt x="90" y="45"/>
                  </a:lnTo>
                  <a:lnTo>
                    <a:pt x="112" y="29"/>
                  </a:lnTo>
                  <a:lnTo>
                    <a:pt x="136" y="18"/>
                  </a:lnTo>
                  <a:lnTo>
                    <a:pt x="161" y="8"/>
                  </a:lnTo>
                  <a:lnTo>
                    <a:pt x="185" y="2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30" name="Freeform 330"/>
            <p:cNvSpPr>
              <a:spLocks/>
            </p:cNvSpPr>
            <p:nvPr/>
          </p:nvSpPr>
          <p:spPr bwMode="auto">
            <a:xfrm>
              <a:off x="1021" y="139"/>
              <a:ext cx="181" cy="206"/>
            </a:xfrm>
            <a:custGeom>
              <a:avLst/>
              <a:gdLst/>
              <a:ahLst/>
              <a:cxnLst>
                <a:cxn ang="0">
                  <a:pos x="19" y="31"/>
                </a:cxn>
                <a:cxn ang="0">
                  <a:pos x="55" y="18"/>
                </a:cxn>
                <a:cxn ang="0">
                  <a:pos x="94" y="12"/>
                </a:cxn>
                <a:cxn ang="0">
                  <a:pos x="133" y="13"/>
                </a:cxn>
                <a:cxn ang="0">
                  <a:pos x="170" y="23"/>
                </a:cxn>
                <a:cxn ang="0">
                  <a:pos x="206" y="38"/>
                </a:cxn>
                <a:cxn ang="0">
                  <a:pos x="242" y="57"/>
                </a:cxn>
                <a:cxn ang="0">
                  <a:pos x="274" y="81"/>
                </a:cxn>
                <a:cxn ang="0">
                  <a:pos x="301" y="109"/>
                </a:cxn>
                <a:cxn ang="0">
                  <a:pos x="321" y="142"/>
                </a:cxn>
                <a:cxn ang="0">
                  <a:pos x="336" y="180"/>
                </a:cxn>
                <a:cxn ang="0">
                  <a:pos x="344" y="219"/>
                </a:cxn>
                <a:cxn ang="0">
                  <a:pos x="347" y="261"/>
                </a:cxn>
                <a:cxn ang="0">
                  <a:pos x="341" y="309"/>
                </a:cxn>
                <a:cxn ang="0">
                  <a:pos x="324" y="352"/>
                </a:cxn>
                <a:cxn ang="0">
                  <a:pos x="297" y="393"/>
                </a:cxn>
                <a:cxn ang="0">
                  <a:pos x="280" y="410"/>
                </a:cxn>
                <a:cxn ang="0">
                  <a:pos x="280" y="412"/>
                </a:cxn>
                <a:cxn ang="0">
                  <a:pos x="311" y="380"/>
                </a:cxn>
                <a:cxn ang="0">
                  <a:pos x="352" y="303"/>
                </a:cxn>
                <a:cxn ang="0">
                  <a:pos x="362" y="217"/>
                </a:cxn>
                <a:cxn ang="0">
                  <a:pos x="339" y="133"/>
                </a:cxn>
                <a:cxn ang="0">
                  <a:pos x="301" y="77"/>
                </a:cxn>
                <a:cxn ang="0">
                  <a:pos x="268" y="45"/>
                </a:cxn>
                <a:cxn ang="0">
                  <a:pos x="231" y="23"/>
                </a:cxn>
                <a:cxn ang="0">
                  <a:pos x="190" y="7"/>
                </a:cxn>
                <a:cxn ang="0">
                  <a:pos x="147" y="2"/>
                </a:cxn>
                <a:cxn ang="0">
                  <a:pos x="104" y="2"/>
                </a:cxn>
                <a:cxn ang="0">
                  <a:pos x="61" y="12"/>
                </a:cxn>
                <a:cxn ang="0">
                  <a:pos x="20" y="29"/>
                </a:cxn>
                <a:cxn ang="0">
                  <a:pos x="0" y="41"/>
                </a:cxn>
                <a:cxn ang="0">
                  <a:pos x="0" y="41"/>
                </a:cxn>
                <a:cxn ang="0">
                  <a:pos x="0" y="41"/>
                </a:cxn>
              </a:cxnLst>
              <a:rect l="0" t="0" r="r" b="b"/>
              <a:pathLst>
                <a:path w="362" h="412">
                  <a:moveTo>
                    <a:pt x="0" y="41"/>
                  </a:moveTo>
                  <a:lnTo>
                    <a:pt x="19" y="31"/>
                  </a:lnTo>
                  <a:lnTo>
                    <a:pt x="36" y="22"/>
                  </a:lnTo>
                  <a:lnTo>
                    <a:pt x="55" y="18"/>
                  </a:lnTo>
                  <a:lnTo>
                    <a:pt x="75" y="13"/>
                  </a:lnTo>
                  <a:lnTo>
                    <a:pt x="94" y="12"/>
                  </a:lnTo>
                  <a:lnTo>
                    <a:pt x="113" y="12"/>
                  </a:lnTo>
                  <a:lnTo>
                    <a:pt x="133" y="13"/>
                  </a:lnTo>
                  <a:lnTo>
                    <a:pt x="151" y="18"/>
                  </a:lnTo>
                  <a:lnTo>
                    <a:pt x="170" y="23"/>
                  </a:lnTo>
                  <a:lnTo>
                    <a:pt x="189" y="29"/>
                  </a:lnTo>
                  <a:lnTo>
                    <a:pt x="206" y="38"/>
                  </a:lnTo>
                  <a:lnTo>
                    <a:pt x="225" y="46"/>
                  </a:lnTo>
                  <a:lnTo>
                    <a:pt x="242" y="57"/>
                  </a:lnTo>
                  <a:lnTo>
                    <a:pt x="258" y="68"/>
                  </a:lnTo>
                  <a:lnTo>
                    <a:pt x="274" y="81"/>
                  </a:lnTo>
                  <a:lnTo>
                    <a:pt x="288" y="94"/>
                  </a:lnTo>
                  <a:lnTo>
                    <a:pt x="301" y="109"/>
                  </a:lnTo>
                  <a:lnTo>
                    <a:pt x="311" y="125"/>
                  </a:lnTo>
                  <a:lnTo>
                    <a:pt x="321" y="142"/>
                  </a:lnTo>
                  <a:lnTo>
                    <a:pt x="328" y="161"/>
                  </a:lnTo>
                  <a:lnTo>
                    <a:pt x="336" y="180"/>
                  </a:lnTo>
                  <a:lnTo>
                    <a:pt x="340" y="200"/>
                  </a:lnTo>
                  <a:lnTo>
                    <a:pt x="344" y="219"/>
                  </a:lnTo>
                  <a:lnTo>
                    <a:pt x="347" y="238"/>
                  </a:lnTo>
                  <a:lnTo>
                    <a:pt x="347" y="261"/>
                  </a:lnTo>
                  <a:lnTo>
                    <a:pt x="346" y="286"/>
                  </a:lnTo>
                  <a:lnTo>
                    <a:pt x="341" y="309"/>
                  </a:lnTo>
                  <a:lnTo>
                    <a:pt x="334" y="330"/>
                  </a:lnTo>
                  <a:lnTo>
                    <a:pt x="324" y="352"/>
                  </a:lnTo>
                  <a:lnTo>
                    <a:pt x="311" y="374"/>
                  </a:lnTo>
                  <a:lnTo>
                    <a:pt x="297" y="393"/>
                  </a:lnTo>
                  <a:lnTo>
                    <a:pt x="281" y="410"/>
                  </a:lnTo>
                  <a:lnTo>
                    <a:pt x="280" y="410"/>
                  </a:lnTo>
                  <a:lnTo>
                    <a:pt x="280" y="412"/>
                  </a:lnTo>
                  <a:lnTo>
                    <a:pt x="281" y="412"/>
                  </a:lnTo>
                  <a:lnTo>
                    <a:pt x="311" y="380"/>
                  </a:lnTo>
                  <a:lnTo>
                    <a:pt x="336" y="343"/>
                  </a:lnTo>
                  <a:lnTo>
                    <a:pt x="352" y="303"/>
                  </a:lnTo>
                  <a:lnTo>
                    <a:pt x="360" y="261"/>
                  </a:lnTo>
                  <a:lnTo>
                    <a:pt x="362" y="217"/>
                  </a:lnTo>
                  <a:lnTo>
                    <a:pt x="354" y="174"/>
                  </a:lnTo>
                  <a:lnTo>
                    <a:pt x="339" y="133"/>
                  </a:lnTo>
                  <a:lnTo>
                    <a:pt x="316" y="94"/>
                  </a:lnTo>
                  <a:lnTo>
                    <a:pt x="301" y="77"/>
                  </a:lnTo>
                  <a:lnTo>
                    <a:pt x="285" y="60"/>
                  </a:lnTo>
                  <a:lnTo>
                    <a:pt x="268" y="45"/>
                  </a:lnTo>
                  <a:lnTo>
                    <a:pt x="249" y="33"/>
                  </a:lnTo>
                  <a:lnTo>
                    <a:pt x="231" y="23"/>
                  </a:lnTo>
                  <a:lnTo>
                    <a:pt x="210" y="15"/>
                  </a:lnTo>
                  <a:lnTo>
                    <a:pt x="190" y="7"/>
                  </a:lnTo>
                  <a:lnTo>
                    <a:pt x="169" y="3"/>
                  </a:lnTo>
                  <a:lnTo>
                    <a:pt x="147" y="2"/>
                  </a:lnTo>
                  <a:lnTo>
                    <a:pt x="126" y="0"/>
                  </a:lnTo>
                  <a:lnTo>
                    <a:pt x="104" y="2"/>
                  </a:lnTo>
                  <a:lnTo>
                    <a:pt x="82" y="6"/>
                  </a:lnTo>
                  <a:lnTo>
                    <a:pt x="61" y="12"/>
                  </a:lnTo>
                  <a:lnTo>
                    <a:pt x="41" y="19"/>
                  </a:lnTo>
                  <a:lnTo>
                    <a:pt x="20" y="2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29" name="Freeform 329"/>
            <p:cNvSpPr>
              <a:spLocks/>
            </p:cNvSpPr>
            <p:nvPr/>
          </p:nvSpPr>
          <p:spPr bwMode="auto">
            <a:xfrm>
              <a:off x="1042" y="169"/>
              <a:ext cx="158" cy="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2"/>
                </a:cxn>
                <a:cxn ang="0">
                  <a:pos x="43" y="19"/>
                </a:cxn>
                <a:cxn ang="0">
                  <a:pos x="66" y="23"/>
                </a:cxn>
                <a:cxn ang="0">
                  <a:pos x="89" y="26"/>
                </a:cxn>
                <a:cxn ang="0">
                  <a:pos x="112" y="29"/>
                </a:cxn>
                <a:cxn ang="0">
                  <a:pos x="135" y="30"/>
                </a:cxn>
                <a:cxn ang="0">
                  <a:pos x="158" y="33"/>
                </a:cxn>
                <a:cxn ang="0">
                  <a:pos x="181" y="38"/>
                </a:cxn>
                <a:cxn ang="0">
                  <a:pos x="203" y="45"/>
                </a:cxn>
                <a:cxn ang="0">
                  <a:pos x="225" y="56"/>
                </a:cxn>
                <a:cxn ang="0">
                  <a:pos x="245" y="71"/>
                </a:cxn>
                <a:cxn ang="0">
                  <a:pos x="262" y="88"/>
                </a:cxn>
                <a:cxn ang="0">
                  <a:pos x="279" y="107"/>
                </a:cxn>
                <a:cxn ang="0">
                  <a:pos x="294" y="126"/>
                </a:cxn>
                <a:cxn ang="0">
                  <a:pos x="307" y="148"/>
                </a:cxn>
                <a:cxn ang="0">
                  <a:pos x="317" y="168"/>
                </a:cxn>
                <a:cxn ang="0">
                  <a:pos x="317" y="168"/>
                </a:cxn>
                <a:cxn ang="0">
                  <a:pos x="317" y="168"/>
                </a:cxn>
                <a:cxn ang="0">
                  <a:pos x="317" y="168"/>
                </a:cxn>
                <a:cxn ang="0">
                  <a:pos x="317" y="168"/>
                </a:cxn>
                <a:cxn ang="0">
                  <a:pos x="307" y="146"/>
                </a:cxn>
                <a:cxn ang="0">
                  <a:pos x="297" y="127"/>
                </a:cxn>
                <a:cxn ang="0">
                  <a:pos x="284" y="109"/>
                </a:cxn>
                <a:cxn ang="0">
                  <a:pos x="269" y="91"/>
                </a:cxn>
                <a:cxn ang="0">
                  <a:pos x="253" y="75"/>
                </a:cxn>
                <a:cxn ang="0">
                  <a:pos x="236" y="61"/>
                </a:cxn>
                <a:cxn ang="0">
                  <a:pos x="217" y="48"/>
                </a:cxn>
                <a:cxn ang="0">
                  <a:pos x="197" y="35"/>
                </a:cxn>
                <a:cxn ang="0">
                  <a:pos x="174" y="25"/>
                </a:cxn>
                <a:cxn ang="0">
                  <a:pos x="151" y="19"/>
                </a:cxn>
                <a:cxn ang="0">
                  <a:pos x="125" y="16"/>
                </a:cxn>
                <a:cxn ang="0">
                  <a:pos x="101" y="13"/>
                </a:cxn>
                <a:cxn ang="0">
                  <a:pos x="75" y="13"/>
                </a:cxn>
                <a:cxn ang="0">
                  <a:pos x="49" y="10"/>
                </a:cxn>
                <a:cxn ang="0">
                  <a:pos x="25" y="7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7" h="168">
                  <a:moveTo>
                    <a:pt x="0" y="0"/>
                  </a:moveTo>
                  <a:lnTo>
                    <a:pt x="22" y="12"/>
                  </a:lnTo>
                  <a:lnTo>
                    <a:pt x="43" y="19"/>
                  </a:lnTo>
                  <a:lnTo>
                    <a:pt x="66" y="23"/>
                  </a:lnTo>
                  <a:lnTo>
                    <a:pt x="89" y="26"/>
                  </a:lnTo>
                  <a:lnTo>
                    <a:pt x="112" y="29"/>
                  </a:lnTo>
                  <a:lnTo>
                    <a:pt x="135" y="30"/>
                  </a:lnTo>
                  <a:lnTo>
                    <a:pt x="158" y="33"/>
                  </a:lnTo>
                  <a:lnTo>
                    <a:pt x="181" y="38"/>
                  </a:lnTo>
                  <a:lnTo>
                    <a:pt x="203" y="45"/>
                  </a:lnTo>
                  <a:lnTo>
                    <a:pt x="225" y="56"/>
                  </a:lnTo>
                  <a:lnTo>
                    <a:pt x="245" y="71"/>
                  </a:lnTo>
                  <a:lnTo>
                    <a:pt x="262" y="88"/>
                  </a:lnTo>
                  <a:lnTo>
                    <a:pt x="279" y="107"/>
                  </a:lnTo>
                  <a:lnTo>
                    <a:pt x="294" y="126"/>
                  </a:lnTo>
                  <a:lnTo>
                    <a:pt x="307" y="148"/>
                  </a:lnTo>
                  <a:lnTo>
                    <a:pt x="317" y="168"/>
                  </a:lnTo>
                  <a:lnTo>
                    <a:pt x="307" y="146"/>
                  </a:lnTo>
                  <a:lnTo>
                    <a:pt x="297" y="127"/>
                  </a:lnTo>
                  <a:lnTo>
                    <a:pt x="284" y="109"/>
                  </a:lnTo>
                  <a:lnTo>
                    <a:pt x="269" y="91"/>
                  </a:lnTo>
                  <a:lnTo>
                    <a:pt x="253" y="75"/>
                  </a:lnTo>
                  <a:lnTo>
                    <a:pt x="236" y="61"/>
                  </a:lnTo>
                  <a:lnTo>
                    <a:pt x="217" y="48"/>
                  </a:lnTo>
                  <a:lnTo>
                    <a:pt x="197" y="35"/>
                  </a:lnTo>
                  <a:lnTo>
                    <a:pt x="174" y="25"/>
                  </a:lnTo>
                  <a:lnTo>
                    <a:pt x="151" y="19"/>
                  </a:lnTo>
                  <a:lnTo>
                    <a:pt x="125" y="16"/>
                  </a:lnTo>
                  <a:lnTo>
                    <a:pt x="101" y="13"/>
                  </a:lnTo>
                  <a:lnTo>
                    <a:pt x="75" y="13"/>
                  </a:lnTo>
                  <a:lnTo>
                    <a:pt x="49" y="10"/>
                  </a:lnTo>
                  <a:lnTo>
                    <a:pt x="25" y="7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28" name="Freeform 328"/>
            <p:cNvSpPr>
              <a:spLocks/>
            </p:cNvSpPr>
            <p:nvPr/>
          </p:nvSpPr>
          <p:spPr bwMode="auto">
            <a:xfrm>
              <a:off x="1097" y="323"/>
              <a:ext cx="68" cy="87"/>
            </a:xfrm>
            <a:custGeom>
              <a:avLst/>
              <a:gdLst/>
              <a:ahLst/>
              <a:cxnLst>
                <a:cxn ang="0">
                  <a:pos x="1" y="96"/>
                </a:cxn>
                <a:cxn ang="0">
                  <a:pos x="9" y="81"/>
                </a:cxn>
                <a:cxn ang="0">
                  <a:pos x="14" y="67"/>
                </a:cxn>
                <a:cxn ang="0">
                  <a:pos x="21" y="54"/>
                </a:cxn>
                <a:cxn ang="0">
                  <a:pos x="30" y="39"/>
                </a:cxn>
                <a:cxn ang="0">
                  <a:pos x="39" y="28"/>
                </a:cxn>
                <a:cxn ang="0">
                  <a:pos x="49" y="19"/>
                </a:cxn>
                <a:cxn ang="0">
                  <a:pos x="60" y="13"/>
                </a:cxn>
                <a:cxn ang="0">
                  <a:pos x="73" y="10"/>
                </a:cxn>
                <a:cxn ang="0">
                  <a:pos x="85" y="10"/>
                </a:cxn>
                <a:cxn ang="0">
                  <a:pos x="95" y="15"/>
                </a:cxn>
                <a:cxn ang="0">
                  <a:pos x="104" y="23"/>
                </a:cxn>
                <a:cxn ang="0">
                  <a:pos x="111" y="38"/>
                </a:cxn>
                <a:cxn ang="0">
                  <a:pos x="114" y="55"/>
                </a:cxn>
                <a:cxn ang="0">
                  <a:pos x="111" y="75"/>
                </a:cxn>
                <a:cxn ang="0">
                  <a:pos x="102" y="94"/>
                </a:cxn>
                <a:cxn ang="0">
                  <a:pos x="89" y="112"/>
                </a:cxn>
                <a:cxn ang="0">
                  <a:pos x="73" y="129"/>
                </a:cxn>
                <a:cxn ang="0">
                  <a:pos x="57" y="143"/>
                </a:cxn>
                <a:cxn ang="0">
                  <a:pos x="40" y="155"/>
                </a:cxn>
                <a:cxn ang="0">
                  <a:pos x="24" y="164"/>
                </a:cxn>
                <a:cxn ang="0">
                  <a:pos x="21" y="167"/>
                </a:cxn>
                <a:cxn ang="0">
                  <a:pos x="19" y="170"/>
                </a:cxn>
                <a:cxn ang="0">
                  <a:pos x="19" y="172"/>
                </a:cxn>
                <a:cxn ang="0">
                  <a:pos x="20" y="174"/>
                </a:cxn>
                <a:cxn ang="0">
                  <a:pos x="45" y="171"/>
                </a:cxn>
                <a:cxn ang="0">
                  <a:pos x="69" y="161"/>
                </a:cxn>
                <a:cxn ang="0">
                  <a:pos x="91" y="145"/>
                </a:cxn>
                <a:cxn ang="0">
                  <a:pos x="111" y="123"/>
                </a:cxn>
                <a:cxn ang="0">
                  <a:pos x="125" y="100"/>
                </a:cxn>
                <a:cxn ang="0">
                  <a:pos x="135" y="75"/>
                </a:cxn>
                <a:cxn ang="0">
                  <a:pos x="135" y="51"/>
                </a:cxn>
                <a:cxn ang="0">
                  <a:pos x="128" y="26"/>
                </a:cxn>
                <a:cxn ang="0">
                  <a:pos x="121" y="15"/>
                </a:cxn>
                <a:cxn ang="0">
                  <a:pos x="114" y="7"/>
                </a:cxn>
                <a:cxn ang="0">
                  <a:pos x="104" y="3"/>
                </a:cxn>
                <a:cxn ang="0">
                  <a:pos x="95" y="0"/>
                </a:cxn>
                <a:cxn ang="0">
                  <a:pos x="85" y="0"/>
                </a:cxn>
                <a:cxn ang="0">
                  <a:pos x="73" y="2"/>
                </a:cxn>
                <a:cxn ang="0">
                  <a:pos x="63" y="4"/>
                </a:cxn>
                <a:cxn ang="0">
                  <a:pos x="52" y="10"/>
                </a:cxn>
                <a:cxn ang="0">
                  <a:pos x="42" y="16"/>
                </a:cxn>
                <a:cxn ang="0">
                  <a:pos x="34" y="26"/>
                </a:cxn>
                <a:cxn ang="0">
                  <a:pos x="27" y="36"/>
                </a:cxn>
                <a:cxn ang="0">
                  <a:pos x="20" y="48"/>
                </a:cxn>
                <a:cxn ang="0">
                  <a:pos x="14" y="61"/>
                </a:cxn>
                <a:cxn ang="0">
                  <a:pos x="10" y="74"/>
                </a:cxn>
                <a:cxn ang="0">
                  <a:pos x="4" y="86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1" y="96"/>
                </a:cxn>
                <a:cxn ang="0">
                  <a:pos x="1" y="96"/>
                </a:cxn>
                <a:cxn ang="0">
                  <a:pos x="1" y="96"/>
                </a:cxn>
                <a:cxn ang="0">
                  <a:pos x="1" y="96"/>
                </a:cxn>
              </a:cxnLst>
              <a:rect l="0" t="0" r="r" b="b"/>
              <a:pathLst>
                <a:path w="135" h="174">
                  <a:moveTo>
                    <a:pt x="1" y="96"/>
                  </a:moveTo>
                  <a:lnTo>
                    <a:pt x="9" y="81"/>
                  </a:lnTo>
                  <a:lnTo>
                    <a:pt x="14" y="67"/>
                  </a:lnTo>
                  <a:lnTo>
                    <a:pt x="21" y="54"/>
                  </a:lnTo>
                  <a:lnTo>
                    <a:pt x="30" y="39"/>
                  </a:lnTo>
                  <a:lnTo>
                    <a:pt x="39" y="28"/>
                  </a:lnTo>
                  <a:lnTo>
                    <a:pt x="49" y="19"/>
                  </a:lnTo>
                  <a:lnTo>
                    <a:pt x="60" y="13"/>
                  </a:lnTo>
                  <a:lnTo>
                    <a:pt x="73" y="10"/>
                  </a:lnTo>
                  <a:lnTo>
                    <a:pt x="85" y="10"/>
                  </a:lnTo>
                  <a:lnTo>
                    <a:pt x="95" y="15"/>
                  </a:lnTo>
                  <a:lnTo>
                    <a:pt x="104" y="23"/>
                  </a:lnTo>
                  <a:lnTo>
                    <a:pt x="111" y="38"/>
                  </a:lnTo>
                  <a:lnTo>
                    <a:pt x="114" y="55"/>
                  </a:lnTo>
                  <a:lnTo>
                    <a:pt x="111" y="75"/>
                  </a:lnTo>
                  <a:lnTo>
                    <a:pt x="102" y="94"/>
                  </a:lnTo>
                  <a:lnTo>
                    <a:pt x="89" y="112"/>
                  </a:lnTo>
                  <a:lnTo>
                    <a:pt x="73" y="129"/>
                  </a:lnTo>
                  <a:lnTo>
                    <a:pt x="57" y="143"/>
                  </a:lnTo>
                  <a:lnTo>
                    <a:pt x="40" y="155"/>
                  </a:lnTo>
                  <a:lnTo>
                    <a:pt x="24" y="164"/>
                  </a:lnTo>
                  <a:lnTo>
                    <a:pt x="21" y="167"/>
                  </a:lnTo>
                  <a:lnTo>
                    <a:pt x="19" y="170"/>
                  </a:lnTo>
                  <a:lnTo>
                    <a:pt x="19" y="172"/>
                  </a:lnTo>
                  <a:lnTo>
                    <a:pt x="20" y="174"/>
                  </a:lnTo>
                  <a:lnTo>
                    <a:pt x="45" y="171"/>
                  </a:lnTo>
                  <a:lnTo>
                    <a:pt x="69" y="161"/>
                  </a:lnTo>
                  <a:lnTo>
                    <a:pt x="91" y="145"/>
                  </a:lnTo>
                  <a:lnTo>
                    <a:pt x="111" y="123"/>
                  </a:lnTo>
                  <a:lnTo>
                    <a:pt x="125" y="100"/>
                  </a:lnTo>
                  <a:lnTo>
                    <a:pt x="135" y="75"/>
                  </a:lnTo>
                  <a:lnTo>
                    <a:pt x="135" y="51"/>
                  </a:lnTo>
                  <a:lnTo>
                    <a:pt x="128" y="26"/>
                  </a:lnTo>
                  <a:lnTo>
                    <a:pt x="121" y="15"/>
                  </a:lnTo>
                  <a:lnTo>
                    <a:pt x="114" y="7"/>
                  </a:lnTo>
                  <a:lnTo>
                    <a:pt x="104" y="3"/>
                  </a:lnTo>
                  <a:lnTo>
                    <a:pt x="95" y="0"/>
                  </a:lnTo>
                  <a:lnTo>
                    <a:pt x="85" y="0"/>
                  </a:lnTo>
                  <a:lnTo>
                    <a:pt x="73" y="2"/>
                  </a:lnTo>
                  <a:lnTo>
                    <a:pt x="63" y="4"/>
                  </a:lnTo>
                  <a:lnTo>
                    <a:pt x="52" y="10"/>
                  </a:lnTo>
                  <a:lnTo>
                    <a:pt x="42" y="16"/>
                  </a:lnTo>
                  <a:lnTo>
                    <a:pt x="34" y="26"/>
                  </a:lnTo>
                  <a:lnTo>
                    <a:pt x="27" y="36"/>
                  </a:lnTo>
                  <a:lnTo>
                    <a:pt x="20" y="48"/>
                  </a:lnTo>
                  <a:lnTo>
                    <a:pt x="14" y="61"/>
                  </a:lnTo>
                  <a:lnTo>
                    <a:pt x="10" y="74"/>
                  </a:lnTo>
                  <a:lnTo>
                    <a:pt x="4" y="86"/>
                  </a:lnTo>
                  <a:lnTo>
                    <a:pt x="0" y="96"/>
                  </a:lnTo>
                  <a:lnTo>
                    <a:pt x="1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27" name="Freeform 327"/>
            <p:cNvSpPr>
              <a:spLocks/>
            </p:cNvSpPr>
            <p:nvPr/>
          </p:nvSpPr>
          <p:spPr bwMode="auto">
            <a:xfrm>
              <a:off x="1130" y="391"/>
              <a:ext cx="310" cy="337"/>
            </a:xfrm>
            <a:custGeom>
              <a:avLst/>
              <a:gdLst/>
              <a:ahLst/>
              <a:cxnLst>
                <a:cxn ang="0">
                  <a:pos x="1" y="57"/>
                </a:cxn>
                <a:cxn ang="0">
                  <a:pos x="4" y="177"/>
                </a:cxn>
                <a:cxn ang="0">
                  <a:pos x="27" y="258"/>
                </a:cxn>
                <a:cxn ang="0">
                  <a:pos x="56" y="303"/>
                </a:cxn>
                <a:cxn ang="0">
                  <a:pos x="92" y="344"/>
                </a:cxn>
                <a:cxn ang="0">
                  <a:pos x="134" y="378"/>
                </a:cxn>
                <a:cxn ang="0">
                  <a:pos x="168" y="404"/>
                </a:cxn>
                <a:cxn ang="0">
                  <a:pos x="197" y="422"/>
                </a:cxn>
                <a:cxn ang="0">
                  <a:pos x="224" y="438"/>
                </a:cxn>
                <a:cxn ang="0">
                  <a:pos x="253" y="452"/>
                </a:cxn>
                <a:cxn ang="0">
                  <a:pos x="283" y="465"/>
                </a:cxn>
                <a:cxn ang="0">
                  <a:pos x="312" y="478"/>
                </a:cxn>
                <a:cxn ang="0">
                  <a:pos x="342" y="491"/>
                </a:cxn>
                <a:cxn ang="0">
                  <a:pos x="372" y="504"/>
                </a:cxn>
                <a:cxn ang="0">
                  <a:pos x="403" y="519"/>
                </a:cxn>
                <a:cxn ang="0">
                  <a:pos x="434" y="536"/>
                </a:cxn>
                <a:cxn ang="0">
                  <a:pos x="465" y="554"/>
                </a:cxn>
                <a:cxn ang="0">
                  <a:pos x="493" y="572"/>
                </a:cxn>
                <a:cxn ang="0">
                  <a:pos x="522" y="593"/>
                </a:cxn>
                <a:cxn ang="0">
                  <a:pos x="551" y="614"/>
                </a:cxn>
                <a:cxn ang="0">
                  <a:pos x="578" y="638"/>
                </a:cxn>
                <a:cxn ang="0">
                  <a:pos x="604" y="661"/>
                </a:cxn>
                <a:cxn ang="0">
                  <a:pos x="619" y="674"/>
                </a:cxn>
                <a:cxn ang="0">
                  <a:pos x="620" y="672"/>
                </a:cxn>
                <a:cxn ang="0">
                  <a:pos x="600" y="651"/>
                </a:cxn>
                <a:cxn ang="0">
                  <a:pos x="560" y="613"/>
                </a:cxn>
                <a:cxn ang="0">
                  <a:pos x="518" y="577"/>
                </a:cxn>
                <a:cxn ang="0">
                  <a:pos x="475" y="543"/>
                </a:cxn>
                <a:cxn ang="0">
                  <a:pos x="424" y="510"/>
                </a:cxn>
                <a:cxn ang="0">
                  <a:pos x="371" y="478"/>
                </a:cxn>
                <a:cxn ang="0">
                  <a:pos x="315" y="449"/>
                </a:cxn>
                <a:cxn ang="0">
                  <a:pos x="260" y="419"/>
                </a:cxn>
                <a:cxn ang="0">
                  <a:pos x="208" y="387"/>
                </a:cxn>
                <a:cxn ang="0">
                  <a:pos x="161" y="355"/>
                </a:cxn>
                <a:cxn ang="0">
                  <a:pos x="116" y="319"/>
                </a:cxn>
                <a:cxn ang="0">
                  <a:pos x="76" y="278"/>
                </a:cxn>
                <a:cxn ang="0">
                  <a:pos x="39" y="228"/>
                </a:cxn>
                <a:cxn ang="0">
                  <a:pos x="14" y="167"/>
                </a:cxn>
                <a:cxn ang="0">
                  <a:pos x="4" y="100"/>
                </a:cxn>
                <a:cxn ang="0">
                  <a:pos x="5" y="32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620" h="674">
                  <a:moveTo>
                    <a:pt x="11" y="0"/>
                  </a:moveTo>
                  <a:lnTo>
                    <a:pt x="1" y="57"/>
                  </a:lnTo>
                  <a:lnTo>
                    <a:pt x="0" y="118"/>
                  </a:lnTo>
                  <a:lnTo>
                    <a:pt x="4" y="177"/>
                  </a:lnTo>
                  <a:lnTo>
                    <a:pt x="17" y="233"/>
                  </a:lnTo>
                  <a:lnTo>
                    <a:pt x="27" y="258"/>
                  </a:lnTo>
                  <a:lnTo>
                    <a:pt x="40" y="281"/>
                  </a:lnTo>
                  <a:lnTo>
                    <a:pt x="56" y="303"/>
                  </a:lnTo>
                  <a:lnTo>
                    <a:pt x="73" y="325"/>
                  </a:lnTo>
                  <a:lnTo>
                    <a:pt x="92" y="344"/>
                  </a:lnTo>
                  <a:lnTo>
                    <a:pt x="113" y="361"/>
                  </a:lnTo>
                  <a:lnTo>
                    <a:pt x="134" y="378"/>
                  </a:lnTo>
                  <a:lnTo>
                    <a:pt x="155" y="394"/>
                  </a:lnTo>
                  <a:lnTo>
                    <a:pt x="168" y="404"/>
                  </a:lnTo>
                  <a:lnTo>
                    <a:pt x="182" y="413"/>
                  </a:lnTo>
                  <a:lnTo>
                    <a:pt x="197" y="422"/>
                  </a:lnTo>
                  <a:lnTo>
                    <a:pt x="211" y="429"/>
                  </a:lnTo>
                  <a:lnTo>
                    <a:pt x="224" y="438"/>
                  </a:lnTo>
                  <a:lnTo>
                    <a:pt x="239" y="445"/>
                  </a:lnTo>
                  <a:lnTo>
                    <a:pt x="253" y="452"/>
                  </a:lnTo>
                  <a:lnTo>
                    <a:pt x="269" y="459"/>
                  </a:lnTo>
                  <a:lnTo>
                    <a:pt x="283" y="465"/>
                  </a:lnTo>
                  <a:lnTo>
                    <a:pt x="298" y="472"/>
                  </a:lnTo>
                  <a:lnTo>
                    <a:pt x="312" y="478"/>
                  </a:lnTo>
                  <a:lnTo>
                    <a:pt x="328" y="486"/>
                  </a:lnTo>
                  <a:lnTo>
                    <a:pt x="342" y="491"/>
                  </a:lnTo>
                  <a:lnTo>
                    <a:pt x="357" y="499"/>
                  </a:lnTo>
                  <a:lnTo>
                    <a:pt x="372" y="504"/>
                  </a:lnTo>
                  <a:lnTo>
                    <a:pt x="387" y="512"/>
                  </a:lnTo>
                  <a:lnTo>
                    <a:pt x="403" y="519"/>
                  </a:lnTo>
                  <a:lnTo>
                    <a:pt x="419" y="528"/>
                  </a:lnTo>
                  <a:lnTo>
                    <a:pt x="434" y="536"/>
                  </a:lnTo>
                  <a:lnTo>
                    <a:pt x="450" y="545"/>
                  </a:lnTo>
                  <a:lnTo>
                    <a:pt x="465" y="554"/>
                  </a:lnTo>
                  <a:lnTo>
                    <a:pt x="479" y="564"/>
                  </a:lnTo>
                  <a:lnTo>
                    <a:pt x="493" y="572"/>
                  </a:lnTo>
                  <a:lnTo>
                    <a:pt x="509" y="583"/>
                  </a:lnTo>
                  <a:lnTo>
                    <a:pt x="522" y="593"/>
                  </a:lnTo>
                  <a:lnTo>
                    <a:pt x="537" y="604"/>
                  </a:lnTo>
                  <a:lnTo>
                    <a:pt x="551" y="614"/>
                  </a:lnTo>
                  <a:lnTo>
                    <a:pt x="564" y="626"/>
                  </a:lnTo>
                  <a:lnTo>
                    <a:pt x="578" y="638"/>
                  </a:lnTo>
                  <a:lnTo>
                    <a:pt x="591" y="649"/>
                  </a:lnTo>
                  <a:lnTo>
                    <a:pt x="604" y="661"/>
                  </a:lnTo>
                  <a:lnTo>
                    <a:pt x="617" y="674"/>
                  </a:lnTo>
                  <a:lnTo>
                    <a:pt x="619" y="674"/>
                  </a:lnTo>
                  <a:lnTo>
                    <a:pt x="619" y="672"/>
                  </a:lnTo>
                  <a:lnTo>
                    <a:pt x="620" y="672"/>
                  </a:lnTo>
                  <a:lnTo>
                    <a:pt x="620" y="671"/>
                  </a:lnTo>
                  <a:lnTo>
                    <a:pt x="600" y="651"/>
                  </a:lnTo>
                  <a:lnTo>
                    <a:pt x="581" y="632"/>
                  </a:lnTo>
                  <a:lnTo>
                    <a:pt x="560" y="613"/>
                  </a:lnTo>
                  <a:lnTo>
                    <a:pt x="539" y="594"/>
                  </a:lnTo>
                  <a:lnTo>
                    <a:pt x="518" y="577"/>
                  </a:lnTo>
                  <a:lnTo>
                    <a:pt x="496" y="561"/>
                  </a:lnTo>
                  <a:lnTo>
                    <a:pt x="475" y="543"/>
                  </a:lnTo>
                  <a:lnTo>
                    <a:pt x="452" y="528"/>
                  </a:lnTo>
                  <a:lnTo>
                    <a:pt x="424" y="510"/>
                  </a:lnTo>
                  <a:lnTo>
                    <a:pt x="398" y="494"/>
                  </a:lnTo>
                  <a:lnTo>
                    <a:pt x="371" y="478"/>
                  </a:lnTo>
                  <a:lnTo>
                    <a:pt x="342" y="464"/>
                  </a:lnTo>
                  <a:lnTo>
                    <a:pt x="315" y="449"/>
                  </a:lnTo>
                  <a:lnTo>
                    <a:pt x="288" y="433"/>
                  </a:lnTo>
                  <a:lnTo>
                    <a:pt x="260" y="419"/>
                  </a:lnTo>
                  <a:lnTo>
                    <a:pt x="233" y="403"/>
                  </a:lnTo>
                  <a:lnTo>
                    <a:pt x="208" y="387"/>
                  </a:lnTo>
                  <a:lnTo>
                    <a:pt x="184" y="371"/>
                  </a:lnTo>
                  <a:lnTo>
                    <a:pt x="161" y="355"/>
                  </a:lnTo>
                  <a:lnTo>
                    <a:pt x="138" y="338"/>
                  </a:lnTo>
                  <a:lnTo>
                    <a:pt x="116" y="319"/>
                  </a:lnTo>
                  <a:lnTo>
                    <a:pt x="96" y="299"/>
                  </a:lnTo>
                  <a:lnTo>
                    <a:pt x="76" y="278"/>
                  </a:lnTo>
                  <a:lnTo>
                    <a:pt x="57" y="255"/>
                  </a:lnTo>
                  <a:lnTo>
                    <a:pt x="39" y="228"/>
                  </a:lnTo>
                  <a:lnTo>
                    <a:pt x="26" y="197"/>
                  </a:lnTo>
                  <a:lnTo>
                    <a:pt x="14" y="167"/>
                  </a:lnTo>
                  <a:lnTo>
                    <a:pt x="7" y="134"/>
                  </a:lnTo>
                  <a:lnTo>
                    <a:pt x="4" y="100"/>
                  </a:lnTo>
                  <a:lnTo>
                    <a:pt x="3" y="65"/>
                  </a:lnTo>
                  <a:lnTo>
                    <a:pt x="5" y="3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26" name="Freeform 326"/>
            <p:cNvSpPr>
              <a:spLocks/>
            </p:cNvSpPr>
            <p:nvPr/>
          </p:nvSpPr>
          <p:spPr bwMode="auto">
            <a:xfrm>
              <a:off x="1015" y="698"/>
              <a:ext cx="415" cy="538"/>
            </a:xfrm>
            <a:custGeom>
              <a:avLst/>
              <a:gdLst/>
              <a:ahLst/>
              <a:cxnLst>
                <a:cxn ang="0">
                  <a:pos x="818" y="74"/>
                </a:cxn>
                <a:cxn ang="0">
                  <a:pos x="783" y="219"/>
                </a:cxn>
                <a:cxn ang="0">
                  <a:pos x="737" y="361"/>
                </a:cxn>
                <a:cxn ang="0">
                  <a:pos x="678" y="498"/>
                </a:cxn>
                <a:cxn ang="0">
                  <a:pos x="616" y="611"/>
                </a:cxn>
                <a:cxn ang="0">
                  <a:pos x="557" y="698"/>
                </a:cxn>
                <a:cxn ang="0">
                  <a:pos x="490" y="778"/>
                </a:cxn>
                <a:cxn ang="0">
                  <a:pos x="415" y="849"/>
                </a:cxn>
                <a:cxn ang="0">
                  <a:pos x="334" y="913"/>
                </a:cxn>
                <a:cxn ang="0">
                  <a:pos x="247" y="966"/>
                </a:cxn>
                <a:cxn ang="0">
                  <a:pos x="153" y="1014"/>
                </a:cxn>
                <a:cxn ang="0">
                  <a:pos x="55" y="1052"/>
                </a:cxn>
                <a:cxn ang="0">
                  <a:pos x="2" y="1069"/>
                </a:cxn>
                <a:cxn ang="0">
                  <a:pos x="0" y="1075"/>
                </a:cxn>
                <a:cxn ang="0">
                  <a:pos x="29" y="1071"/>
                </a:cxn>
                <a:cxn ang="0">
                  <a:pos x="84" y="1059"/>
                </a:cxn>
                <a:cxn ang="0">
                  <a:pos x="139" y="1043"/>
                </a:cxn>
                <a:cxn ang="0">
                  <a:pos x="192" y="1024"/>
                </a:cxn>
                <a:cxn ang="0">
                  <a:pos x="244" y="1001"/>
                </a:cxn>
                <a:cxn ang="0">
                  <a:pos x="294" y="976"/>
                </a:cxn>
                <a:cxn ang="0">
                  <a:pos x="343" y="947"/>
                </a:cxn>
                <a:cxn ang="0">
                  <a:pos x="389" y="917"/>
                </a:cxn>
                <a:cxn ang="0">
                  <a:pos x="432" y="884"/>
                </a:cxn>
                <a:cxn ang="0">
                  <a:pos x="470" y="852"/>
                </a:cxn>
                <a:cxn ang="0">
                  <a:pos x="506" y="817"/>
                </a:cxn>
                <a:cxn ang="0">
                  <a:pos x="539" y="781"/>
                </a:cxn>
                <a:cxn ang="0">
                  <a:pos x="570" y="742"/>
                </a:cxn>
                <a:cxn ang="0">
                  <a:pos x="601" y="703"/>
                </a:cxn>
                <a:cxn ang="0">
                  <a:pos x="629" y="661"/>
                </a:cxn>
                <a:cxn ang="0">
                  <a:pos x="655" y="619"/>
                </a:cxn>
                <a:cxn ang="0">
                  <a:pos x="703" y="527"/>
                </a:cxn>
                <a:cxn ang="0">
                  <a:pos x="756" y="382"/>
                </a:cxn>
                <a:cxn ang="0">
                  <a:pos x="793" y="232"/>
                </a:cxn>
                <a:cxn ang="0">
                  <a:pos x="821" y="78"/>
                </a:cxn>
                <a:cxn ang="0">
                  <a:pos x="831" y="0"/>
                </a:cxn>
                <a:cxn ang="0">
                  <a:pos x="831" y="0"/>
                </a:cxn>
                <a:cxn ang="0">
                  <a:pos x="831" y="0"/>
                </a:cxn>
              </a:cxnLst>
              <a:rect l="0" t="0" r="r" b="b"/>
              <a:pathLst>
                <a:path w="831" h="1076">
                  <a:moveTo>
                    <a:pt x="831" y="0"/>
                  </a:moveTo>
                  <a:lnTo>
                    <a:pt x="818" y="74"/>
                  </a:lnTo>
                  <a:lnTo>
                    <a:pt x="802" y="146"/>
                  </a:lnTo>
                  <a:lnTo>
                    <a:pt x="783" y="219"/>
                  </a:lnTo>
                  <a:lnTo>
                    <a:pt x="762" y="291"/>
                  </a:lnTo>
                  <a:lnTo>
                    <a:pt x="737" y="361"/>
                  </a:lnTo>
                  <a:lnTo>
                    <a:pt x="709" y="430"/>
                  </a:lnTo>
                  <a:lnTo>
                    <a:pt x="678" y="498"/>
                  </a:lnTo>
                  <a:lnTo>
                    <a:pt x="644" y="565"/>
                  </a:lnTo>
                  <a:lnTo>
                    <a:pt x="616" y="611"/>
                  </a:lnTo>
                  <a:lnTo>
                    <a:pt x="588" y="656"/>
                  </a:lnTo>
                  <a:lnTo>
                    <a:pt x="557" y="698"/>
                  </a:lnTo>
                  <a:lnTo>
                    <a:pt x="524" y="739"/>
                  </a:lnTo>
                  <a:lnTo>
                    <a:pt x="490" y="778"/>
                  </a:lnTo>
                  <a:lnTo>
                    <a:pt x="454" y="814"/>
                  </a:lnTo>
                  <a:lnTo>
                    <a:pt x="415" y="849"/>
                  </a:lnTo>
                  <a:lnTo>
                    <a:pt x="376" y="881"/>
                  </a:lnTo>
                  <a:lnTo>
                    <a:pt x="334" y="913"/>
                  </a:lnTo>
                  <a:lnTo>
                    <a:pt x="291" y="940"/>
                  </a:lnTo>
                  <a:lnTo>
                    <a:pt x="247" y="966"/>
                  </a:lnTo>
                  <a:lnTo>
                    <a:pt x="200" y="991"/>
                  </a:lnTo>
                  <a:lnTo>
                    <a:pt x="153" y="1014"/>
                  </a:lnTo>
                  <a:lnTo>
                    <a:pt x="105" y="1033"/>
                  </a:lnTo>
                  <a:lnTo>
                    <a:pt x="55" y="1052"/>
                  </a:lnTo>
                  <a:lnTo>
                    <a:pt x="5" y="1068"/>
                  </a:lnTo>
                  <a:lnTo>
                    <a:pt x="2" y="1069"/>
                  </a:lnTo>
                  <a:lnTo>
                    <a:pt x="0" y="1072"/>
                  </a:lnTo>
                  <a:lnTo>
                    <a:pt x="0" y="1075"/>
                  </a:lnTo>
                  <a:lnTo>
                    <a:pt x="2" y="1076"/>
                  </a:lnTo>
                  <a:lnTo>
                    <a:pt x="29" y="1071"/>
                  </a:lnTo>
                  <a:lnTo>
                    <a:pt x="57" y="1065"/>
                  </a:lnTo>
                  <a:lnTo>
                    <a:pt x="84" y="1059"/>
                  </a:lnTo>
                  <a:lnTo>
                    <a:pt x="111" y="1050"/>
                  </a:lnTo>
                  <a:lnTo>
                    <a:pt x="139" y="1043"/>
                  </a:lnTo>
                  <a:lnTo>
                    <a:pt x="164" y="1033"/>
                  </a:lnTo>
                  <a:lnTo>
                    <a:pt x="192" y="1024"/>
                  </a:lnTo>
                  <a:lnTo>
                    <a:pt x="218" y="1013"/>
                  </a:lnTo>
                  <a:lnTo>
                    <a:pt x="244" y="1001"/>
                  </a:lnTo>
                  <a:lnTo>
                    <a:pt x="270" y="989"/>
                  </a:lnTo>
                  <a:lnTo>
                    <a:pt x="294" y="976"/>
                  </a:lnTo>
                  <a:lnTo>
                    <a:pt x="318" y="963"/>
                  </a:lnTo>
                  <a:lnTo>
                    <a:pt x="343" y="947"/>
                  </a:lnTo>
                  <a:lnTo>
                    <a:pt x="366" y="933"/>
                  </a:lnTo>
                  <a:lnTo>
                    <a:pt x="389" y="917"/>
                  </a:lnTo>
                  <a:lnTo>
                    <a:pt x="412" y="900"/>
                  </a:lnTo>
                  <a:lnTo>
                    <a:pt x="432" y="884"/>
                  </a:lnTo>
                  <a:lnTo>
                    <a:pt x="451" y="868"/>
                  </a:lnTo>
                  <a:lnTo>
                    <a:pt x="470" y="852"/>
                  </a:lnTo>
                  <a:lnTo>
                    <a:pt x="487" y="834"/>
                  </a:lnTo>
                  <a:lnTo>
                    <a:pt x="506" y="817"/>
                  </a:lnTo>
                  <a:lnTo>
                    <a:pt x="521" y="798"/>
                  </a:lnTo>
                  <a:lnTo>
                    <a:pt x="539" y="781"/>
                  </a:lnTo>
                  <a:lnTo>
                    <a:pt x="555" y="761"/>
                  </a:lnTo>
                  <a:lnTo>
                    <a:pt x="570" y="742"/>
                  </a:lnTo>
                  <a:lnTo>
                    <a:pt x="586" y="723"/>
                  </a:lnTo>
                  <a:lnTo>
                    <a:pt x="601" y="703"/>
                  </a:lnTo>
                  <a:lnTo>
                    <a:pt x="615" y="682"/>
                  </a:lnTo>
                  <a:lnTo>
                    <a:pt x="629" y="661"/>
                  </a:lnTo>
                  <a:lnTo>
                    <a:pt x="642" y="640"/>
                  </a:lnTo>
                  <a:lnTo>
                    <a:pt x="655" y="619"/>
                  </a:lnTo>
                  <a:lnTo>
                    <a:pt x="667" y="597"/>
                  </a:lnTo>
                  <a:lnTo>
                    <a:pt x="703" y="527"/>
                  </a:lnTo>
                  <a:lnTo>
                    <a:pt x="732" y="455"/>
                  </a:lnTo>
                  <a:lnTo>
                    <a:pt x="756" y="382"/>
                  </a:lnTo>
                  <a:lnTo>
                    <a:pt x="778" y="307"/>
                  </a:lnTo>
                  <a:lnTo>
                    <a:pt x="793" y="232"/>
                  </a:lnTo>
                  <a:lnTo>
                    <a:pt x="808" y="155"/>
                  </a:lnTo>
                  <a:lnTo>
                    <a:pt x="821" y="78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25" name="Freeform 325"/>
            <p:cNvSpPr>
              <a:spLocks/>
            </p:cNvSpPr>
            <p:nvPr/>
          </p:nvSpPr>
          <p:spPr bwMode="auto">
            <a:xfrm>
              <a:off x="714" y="876"/>
              <a:ext cx="58" cy="96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13" y="35"/>
                </a:cxn>
                <a:cxn ang="0">
                  <a:pos x="106" y="67"/>
                </a:cxn>
                <a:cxn ang="0">
                  <a:pos x="95" y="97"/>
                </a:cxn>
                <a:cxn ang="0">
                  <a:pos x="76" y="126"/>
                </a:cxn>
                <a:cxn ang="0">
                  <a:pos x="69" y="135"/>
                </a:cxn>
                <a:cxn ang="0">
                  <a:pos x="63" y="145"/>
                </a:cxn>
                <a:cxn ang="0">
                  <a:pos x="54" y="154"/>
                </a:cxn>
                <a:cxn ang="0">
                  <a:pos x="47" y="163"/>
                </a:cxn>
                <a:cxn ang="0">
                  <a:pos x="39" y="170"/>
                </a:cxn>
                <a:cxn ang="0">
                  <a:pos x="29" y="176"/>
                </a:cxn>
                <a:cxn ang="0">
                  <a:pos x="18" y="179"/>
                </a:cxn>
                <a:cxn ang="0">
                  <a:pos x="7" y="181"/>
                </a:cxn>
                <a:cxn ang="0">
                  <a:pos x="4" y="181"/>
                </a:cxn>
                <a:cxn ang="0">
                  <a:pos x="1" y="184"/>
                </a:cxn>
                <a:cxn ang="0">
                  <a:pos x="0" y="186"/>
                </a:cxn>
                <a:cxn ang="0">
                  <a:pos x="1" y="189"/>
                </a:cxn>
                <a:cxn ang="0">
                  <a:pos x="11" y="193"/>
                </a:cxn>
                <a:cxn ang="0">
                  <a:pos x="21" y="193"/>
                </a:cxn>
                <a:cxn ang="0">
                  <a:pos x="31" y="187"/>
                </a:cxn>
                <a:cxn ang="0">
                  <a:pos x="42" y="180"/>
                </a:cxn>
                <a:cxn ang="0">
                  <a:pos x="52" y="171"/>
                </a:cxn>
                <a:cxn ang="0">
                  <a:pos x="60" y="161"/>
                </a:cxn>
                <a:cxn ang="0">
                  <a:pos x="67" y="152"/>
                </a:cxn>
                <a:cxn ang="0">
                  <a:pos x="73" y="145"/>
                </a:cxn>
                <a:cxn ang="0">
                  <a:pos x="85" y="129"/>
                </a:cxn>
                <a:cxn ang="0">
                  <a:pos x="93" y="112"/>
                </a:cxn>
                <a:cxn ang="0">
                  <a:pos x="101" y="95"/>
                </a:cxn>
                <a:cxn ang="0">
                  <a:pos x="108" y="77"/>
                </a:cxn>
                <a:cxn ang="0">
                  <a:pos x="112" y="58"/>
                </a:cxn>
                <a:cxn ang="0">
                  <a:pos x="115" y="39"/>
                </a:cxn>
                <a:cxn ang="0">
                  <a:pos x="116" y="21"/>
                </a:cxn>
                <a:cxn ang="0">
                  <a:pos x="116" y="0"/>
                </a:cxn>
                <a:cxn ang="0">
                  <a:pos x="116" y="0"/>
                </a:cxn>
                <a:cxn ang="0">
                  <a:pos x="116" y="0"/>
                </a:cxn>
                <a:cxn ang="0">
                  <a:pos x="116" y="0"/>
                </a:cxn>
                <a:cxn ang="0">
                  <a:pos x="116" y="0"/>
                </a:cxn>
                <a:cxn ang="0">
                  <a:pos x="116" y="0"/>
                </a:cxn>
              </a:cxnLst>
              <a:rect l="0" t="0" r="r" b="b"/>
              <a:pathLst>
                <a:path w="116" h="193">
                  <a:moveTo>
                    <a:pt x="116" y="0"/>
                  </a:moveTo>
                  <a:lnTo>
                    <a:pt x="113" y="35"/>
                  </a:lnTo>
                  <a:lnTo>
                    <a:pt x="106" y="67"/>
                  </a:lnTo>
                  <a:lnTo>
                    <a:pt x="95" y="97"/>
                  </a:lnTo>
                  <a:lnTo>
                    <a:pt x="76" y="126"/>
                  </a:lnTo>
                  <a:lnTo>
                    <a:pt x="69" y="135"/>
                  </a:lnTo>
                  <a:lnTo>
                    <a:pt x="63" y="145"/>
                  </a:lnTo>
                  <a:lnTo>
                    <a:pt x="54" y="154"/>
                  </a:lnTo>
                  <a:lnTo>
                    <a:pt x="47" y="163"/>
                  </a:lnTo>
                  <a:lnTo>
                    <a:pt x="39" y="170"/>
                  </a:lnTo>
                  <a:lnTo>
                    <a:pt x="29" y="176"/>
                  </a:lnTo>
                  <a:lnTo>
                    <a:pt x="18" y="179"/>
                  </a:lnTo>
                  <a:lnTo>
                    <a:pt x="7" y="181"/>
                  </a:lnTo>
                  <a:lnTo>
                    <a:pt x="4" y="181"/>
                  </a:lnTo>
                  <a:lnTo>
                    <a:pt x="1" y="184"/>
                  </a:lnTo>
                  <a:lnTo>
                    <a:pt x="0" y="186"/>
                  </a:lnTo>
                  <a:lnTo>
                    <a:pt x="1" y="189"/>
                  </a:lnTo>
                  <a:lnTo>
                    <a:pt x="11" y="193"/>
                  </a:lnTo>
                  <a:lnTo>
                    <a:pt x="21" y="193"/>
                  </a:lnTo>
                  <a:lnTo>
                    <a:pt x="31" y="187"/>
                  </a:lnTo>
                  <a:lnTo>
                    <a:pt x="42" y="180"/>
                  </a:lnTo>
                  <a:lnTo>
                    <a:pt x="52" y="171"/>
                  </a:lnTo>
                  <a:lnTo>
                    <a:pt x="60" y="161"/>
                  </a:lnTo>
                  <a:lnTo>
                    <a:pt x="67" y="152"/>
                  </a:lnTo>
                  <a:lnTo>
                    <a:pt x="73" y="145"/>
                  </a:lnTo>
                  <a:lnTo>
                    <a:pt x="85" y="129"/>
                  </a:lnTo>
                  <a:lnTo>
                    <a:pt x="93" y="112"/>
                  </a:lnTo>
                  <a:lnTo>
                    <a:pt x="101" y="95"/>
                  </a:lnTo>
                  <a:lnTo>
                    <a:pt x="108" y="77"/>
                  </a:lnTo>
                  <a:lnTo>
                    <a:pt x="112" y="58"/>
                  </a:lnTo>
                  <a:lnTo>
                    <a:pt x="115" y="39"/>
                  </a:lnTo>
                  <a:lnTo>
                    <a:pt x="116" y="21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24" name="Freeform 324"/>
            <p:cNvSpPr>
              <a:spLocks/>
            </p:cNvSpPr>
            <p:nvPr/>
          </p:nvSpPr>
          <p:spPr bwMode="auto">
            <a:xfrm>
              <a:off x="723" y="896"/>
              <a:ext cx="75" cy="132"/>
            </a:xfrm>
            <a:custGeom>
              <a:avLst/>
              <a:gdLst/>
              <a:ahLst/>
              <a:cxnLst>
                <a:cxn ang="0">
                  <a:pos x="151" y="0"/>
                </a:cxn>
                <a:cxn ang="0">
                  <a:pos x="150" y="22"/>
                </a:cxn>
                <a:cxn ang="0">
                  <a:pos x="147" y="43"/>
                </a:cxn>
                <a:cxn ang="0">
                  <a:pos x="144" y="65"/>
                </a:cxn>
                <a:cxn ang="0">
                  <a:pos x="140" y="85"/>
                </a:cxn>
                <a:cxn ang="0">
                  <a:pos x="132" y="106"/>
                </a:cxn>
                <a:cxn ang="0">
                  <a:pos x="124" y="126"/>
                </a:cxn>
                <a:cxn ang="0">
                  <a:pos x="114" y="145"/>
                </a:cxn>
                <a:cxn ang="0">
                  <a:pos x="101" y="162"/>
                </a:cxn>
                <a:cxn ang="0">
                  <a:pos x="89" y="174"/>
                </a:cxn>
                <a:cxn ang="0">
                  <a:pos x="78" y="184"/>
                </a:cxn>
                <a:cxn ang="0">
                  <a:pos x="65" y="194"/>
                </a:cxn>
                <a:cxn ang="0">
                  <a:pos x="52" y="203"/>
                </a:cxn>
                <a:cxn ang="0">
                  <a:pos x="39" y="213"/>
                </a:cxn>
                <a:cxn ang="0">
                  <a:pos x="26" y="223"/>
                </a:cxn>
                <a:cxn ang="0">
                  <a:pos x="14" y="233"/>
                </a:cxn>
                <a:cxn ang="0">
                  <a:pos x="4" y="245"/>
                </a:cxn>
                <a:cxn ang="0">
                  <a:pos x="1" y="249"/>
                </a:cxn>
                <a:cxn ang="0">
                  <a:pos x="0" y="256"/>
                </a:cxn>
                <a:cxn ang="0">
                  <a:pos x="0" y="262"/>
                </a:cxn>
                <a:cxn ang="0">
                  <a:pos x="4" y="264"/>
                </a:cxn>
                <a:cxn ang="0">
                  <a:pos x="22" y="258"/>
                </a:cxn>
                <a:cxn ang="0">
                  <a:pos x="39" y="249"/>
                </a:cxn>
                <a:cxn ang="0">
                  <a:pos x="56" y="236"/>
                </a:cxn>
                <a:cxn ang="0">
                  <a:pos x="72" y="222"/>
                </a:cxn>
                <a:cxn ang="0">
                  <a:pos x="86" y="206"/>
                </a:cxn>
                <a:cxn ang="0">
                  <a:pos x="101" y="188"/>
                </a:cxn>
                <a:cxn ang="0">
                  <a:pos x="112" y="171"/>
                </a:cxn>
                <a:cxn ang="0">
                  <a:pos x="121" y="156"/>
                </a:cxn>
                <a:cxn ang="0">
                  <a:pos x="137" y="120"/>
                </a:cxn>
                <a:cxn ang="0">
                  <a:pos x="147" y="80"/>
                </a:cxn>
                <a:cxn ang="0">
                  <a:pos x="151" y="40"/>
                </a:cxn>
                <a:cxn ang="0">
                  <a:pos x="151" y="0"/>
                </a:cxn>
                <a:cxn ang="0">
                  <a:pos x="151" y="0"/>
                </a:cxn>
                <a:cxn ang="0">
                  <a:pos x="151" y="0"/>
                </a:cxn>
                <a:cxn ang="0">
                  <a:pos x="151" y="0"/>
                </a:cxn>
                <a:cxn ang="0">
                  <a:pos x="151" y="0"/>
                </a:cxn>
                <a:cxn ang="0">
                  <a:pos x="151" y="0"/>
                </a:cxn>
              </a:cxnLst>
              <a:rect l="0" t="0" r="r" b="b"/>
              <a:pathLst>
                <a:path w="151" h="264">
                  <a:moveTo>
                    <a:pt x="151" y="0"/>
                  </a:moveTo>
                  <a:lnTo>
                    <a:pt x="150" y="22"/>
                  </a:lnTo>
                  <a:lnTo>
                    <a:pt x="147" y="43"/>
                  </a:lnTo>
                  <a:lnTo>
                    <a:pt x="144" y="65"/>
                  </a:lnTo>
                  <a:lnTo>
                    <a:pt x="140" y="85"/>
                  </a:lnTo>
                  <a:lnTo>
                    <a:pt x="132" y="106"/>
                  </a:lnTo>
                  <a:lnTo>
                    <a:pt x="124" y="126"/>
                  </a:lnTo>
                  <a:lnTo>
                    <a:pt x="114" y="145"/>
                  </a:lnTo>
                  <a:lnTo>
                    <a:pt x="101" y="162"/>
                  </a:lnTo>
                  <a:lnTo>
                    <a:pt x="89" y="174"/>
                  </a:lnTo>
                  <a:lnTo>
                    <a:pt x="78" y="184"/>
                  </a:lnTo>
                  <a:lnTo>
                    <a:pt x="65" y="194"/>
                  </a:lnTo>
                  <a:lnTo>
                    <a:pt x="52" y="203"/>
                  </a:lnTo>
                  <a:lnTo>
                    <a:pt x="39" y="213"/>
                  </a:lnTo>
                  <a:lnTo>
                    <a:pt x="26" y="223"/>
                  </a:lnTo>
                  <a:lnTo>
                    <a:pt x="14" y="233"/>
                  </a:lnTo>
                  <a:lnTo>
                    <a:pt x="4" y="245"/>
                  </a:lnTo>
                  <a:lnTo>
                    <a:pt x="1" y="249"/>
                  </a:lnTo>
                  <a:lnTo>
                    <a:pt x="0" y="256"/>
                  </a:lnTo>
                  <a:lnTo>
                    <a:pt x="0" y="262"/>
                  </a:lnTo>
                  <a:lnTo>
                    <a:pt x="4" y="264"/>
                  </a:lnTo>
                  <a:lnTo>
                    <a:pt x="22" y="258"/>
                  </a:lnTo>
                  <a:lnTo>
                    <a:pt x="39" y="249"/>
                  </a:lnTo>
                  <a:lnTo>
                    <a:pt x="56" y="236"/>
                  </a:lnTo>
                  <a:lnTo>
                    <a:pt x="72" y="222"/>
                  </a:lnTo>
                  <a:lnTo>
                    <a:pt x="86" y="206"/>
                  </a:lnTo>
                  <a:lnTo>
                    <a:pt x="101" y="188"/>
                  </a:lnTo>
                  <a:lnTo>
                    <a:pt x="112" y="171"/>
                  </a:lnTo>
                  <a:lnTo>
                    <a:pt x="121" y="156"/>
                  </a:lnTo>
                  <a:lnTo>
                    <a:pt x="137" y="120"/>
                  </a:lnTo>
                  <a:lnTo>
                    <a:pt x="147" y="80"/>
                  </a:lnTo>
                  <a:lnTo>
                    <a:pt x="151" y="40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23" name="Freeform 323"/>
            <p:cNvSpPr>
              <a:spLocks/>
            </p:cNvSpPr>
            <p:nvPr/>
          </p:nvSpPr>
          <p:spPr bwMode="auto">
            <a:xfrm>
              <a:off x="555" y="656"/>
              <a:ext cx="217" cy="249"/>
            </a:xfrm>
            <a:custGeom>
              <a:avLst/>
              <a:gdLst/>
              <a:ahLst/>
              <a:cxnLst>
                <a:cxn ang="0">
                  <a:pos x="421" y="480"/>
                </a:cxn>
                <a:cxn ang="0">
                  <a:pos x="398" y="447"/>
                </a:cxn>
                <a:cxn ang="0">
                  <a:pos x="378" y="412"/>
                </a:cxn>
                <a:cxn ang="0">
                  <a:pos x="358" y="377"/>
                </a:cxn>
                <a:cxn ang="0">
                  <a:pos x="342" y="335"/>
                </a:cxn>
                <a:cxn ang="0">
                  <a:pos x="334" y="286"/>
                </a:cxn>
                <a:cxn ang="0">
                  <a:pos x="324" y="239"/>
                </a:cxn>
                <a:cxn ang="0">
                  <a:pos x="308" y="197"/>
                </a:cxn>
                <a:cxn ang="0">
                  <a:pos x="289" y="170"/>
                </a:cxn>
                <a:cxn ang="0">
                  <a:pos x="275" y="154"/>
                </a:cxn>
                <a:cxn ang="0">
                  <a:pos x="257" y="139"/>
                </a:cxn>
                <a:cxn ang="0">
                  <a:pos x="241" y="124"/>
                </a:cxn>
                <a:cxn ang="0">
                  <a:pos x="227" y="109"/>
                </a:cxn>
                <a:cxn ang="0">
                  <a:pos x="213" y="97"/>
                </a:cxn>
                <a:cxn ang="0">
                  <a:pos x="198" y="89"/>
                </a:cxn>
                <a:cxn ang="0">
                  <a:pos x="182" y="80"/>
                </a:cxn>
                <a:cxn ang="0">
                  <a:pos x="152" y="69"/>
                </a:cxn>
                <a:cxn ang="0">
                  <a:pos x="109" y="53"/>
                </a:cxn>
                <a:cxn ang="0">
                  <a:pos x="66" y="35"/>
                </a:cxn>
                <a:cxn ang="0">
                  <a:pos x="26" y="13"/>
                </a:cxn>
                <a:cxn ang="0">
                  <a:pos x="4" y="2"/>
                </a:cxn>
                <a:cxn ang="0">
                  <a:pos x="0" y="9"/>
                </a:cxn>
                <a:cxn ang="0">
                  <a:pos x="16" y="25"/>
                </a:cxn>
                <a:cxn ang="0">
                  <a:pos x="49" y="48"/>
                </a:cxn>
                <a:cxn ang="0">
                  <a:pos x="82" y="67"/>
                </a:cxn>
                <a:cxn ang="0">
                  <a:pos x="118" y="84"/>
                </a:cxn>
                <a:cxn ang="0">
                  <a:pos x="148" y="96"/>
                </a:cxn>
                <a:cxn ang="0">
                  <a:pos x="170" y="105"/>
                </a:cxn>
                <a:cxn ang="0">
                  <a:pos x="191" y="115"/>
                </a:cxn>
                <a:cxn ang="0">
                  <a:pos x="210" y="128"/>
                </a:cxn>
                <a:cxn ang="0">
                  <a:pos x="227" y="144"/>
                </a:cxn>
                <a:cxn ang="0">
                  <a:pos x="244" y="157"/>
                </a:cxn>
                <a:cxn ang="0">
                  <a:pos x="262" y="170"/>
                </a:cxn>
                <a:cxn ang="0">
                  <a:pos x="279" y="183"/>
                </a:cxn>
                <a:cxn ang="0">
                  <a:pos x="303" y="208"/>
                </a:cxn>
                <a:cxn ang="0">
                  <a:pos x="321" y="251"/>
                </a:cxn>
                <a:cxn ang="0">
                  <a:pos x="329" y="300"/>
                </a:cxn>
                <a:cxn ang="0">
                  <a:pos x="339" y="347"/>
                </a:cxn>
                <a:cxn ang="0">
                  <a:pos x="357" y="386"/>
                </a:cxn>
                <a:cxn ang="0">
                  <a:pos x="377" y="419"/>
                </a:cxn>
                <a:cxn ang="0">
                  <a:pos x="398" y="451"/>
                </a:cxn>
                <a:cxn ang="0">
                  <a:pos x="421" y="481"/>
                </a:cxn>
                <a:cxn ang="0">
                  <a:pos x="434" y="497"/>
                </a:cxn>
                <a:cxn ang="0">
                  <a:pos x="434" y="497"/>
                </a:cxn>
                <a:cxn ang="0">
                  <a:pos x="434" y="496"/>
                </a:cxn>
              </a:cxnLst>
              <a:rect l="0" t="0" r="r" b="b"/>
              <a:pathLst>
                <a:path w="434" h="497">
                  <a:moveTo>
                    <a:pt x="434" y="496"/>
                  </a:moveTo>
                  <a:lnTo>
                    <a:pt x="421" y="480"/>
                  </a:lnTo>
                  <a:lnTo>
                    <a:pt x="410" y="464"/>
                  </a:lnTo>
                  <a:lnTo>
                    <a:pt x="398" y="447"/>
                  </a:lnTo>
                  <a:lnTo>
                    <a:pt x="388" y="429"/>
                  </a:lnTo>
                  <a:lnTo>
                    <a:pt x="378" y="412"/>
                  </a:lnTo>
                  <a:lnTo>
                    <a:pt x="368" y="394"/>
                  </a:lnTo>
                  <a:lnTo>
                    <a:pt x="358" y="377"/>
                  </a:lnTo>
                  <a:lnTo>
                    <a:pt x="349" y="358"/>
                  </a:lnTo>
                  <a:lnTo>
                    <a:pt x="342" y="335"/>
                  </a:lnTo>
                  <a:lnTo>
                    <a:pt x="338" y="310"/>
                  </a:lnTo>
                  <a:lnTo>
                    <a:pt x="334" y="286"/>
                  </a:lnTo>
                  <a:lnTo>
                    <a:pt x="329" y="261"/>
                  </a:lnTo>
                  <a:lnTo>
                    <a:pt x="324" y="239"/>
                  </a:lnTo>
                  <a:lnTo>
                    <a:pt x="316" y="218"/>
                  </a:lnTo>
                  <a:lnTo>
                    <a:pt x="308" y="197"/>
                  </a:lnTo>
                  <a:lnTo>
                    <a:pt x="296" y="179"/>
                  </a:lnTo>
                  <a:lnTo>
                    <a:pt x="289" y="170"/>
                  </a:lnTo>
                  <a:lnTo>
                    <a:pt x="282" y="163"/>
                  </a:lnTo>
                  <a:lnTo>
                    <a:pt x="275" y="154"/>
                  </a:lnTo>
                  <a:lnTo>
                    <a:pt x="266" y="147"/>
                  </a:lnTo>
                  <a:lnTo>
                    <a:pt x="257" y="139"/>
                  </a:lnTo>
                  <a:lnTo>
                    <a:pt x="250" y="132"/>
                  </a:lnTo>
                  <a:lnTo>
                    <a:pt x="241" y="124"/>
                  </a:lnTo>
                  <a:lnTo>
                    <a:pt x="234" y="116"/>
                  </a:lnTo>
                  <a:lnTo>
                    <a:pt x="227" y="109"/>
                  </a:lnTo>
                  <a:lnTo>
                    <a:pt x="220" y="103"/>
                  </a:lnTo>
                  <a:lnTo>
                    <a:pt x="213" y="97"/>
                  </a:lnTo>
                  <a:lnTo>
                    <a:pt x="206" y="93"/>
                  </a:lnTo>
                  <a:lnTo>
                    <a:pt x="198" y="89"/>
                  </a:lnTo>
                  <a:lnTo>
                    <a:pt x="190" y="84"/>
                  </a:lnTo>
                  <a:lnTo>
                    <a:pt x="182" y="80"/>
                  </a:lnTo>
                  <a:lnTo>
                    <a:pt x="174" y="77"/>
                  </a:lnTo>
                  <a:lnTo>
                    <a:pt x="152" y="69"/>
                  </a:lnTo>
                  <a:lnTo>
                    <a:pt x="131" y="60"/>
                  </a:lnTo>
                  <a:lnTo>
                    <a:pt x="109" y="53"/>
                  </a:lnTo>
                  <a:lnTo>
                    <a:pt x="87" y="44"/>
                  </a:lnTo>
                  <a:lnTo>
                    <a:pt x="66" y="35"/>
                  </a:lnTo>
                  <a:lnTo>
                    <a:pt x="46" y="25"/>
                  </a:lnTo>
                  <a:lnTo>
                    <a:pt x="26" y="13"/>
                  </a:lnTo>
                  <a:lnTo>
                    <a:pt x="7" y="0"/>
                  </a:lnTo>
                  <a:lnTo>
                    <a:pt x="4" y="2"/>
                  </a:lnTo>
                  <a:lnTo>
                    <a:pt x="1" y="5"/>
                  </a:lnTo>
                  <a:lnTo>
                    <a:pt x="0" y="9"/>
                  </a:lnTo>
                  <a:lnTo>
                    <a:pt x="1" y="12"/>
                  </a:lnTo>
                  <a:lnTo>
                    <a:pt x="16" y="25"/>
                  </a:lnTo>
                  <a:lnTo>
                    <a:pt x="31" y="37"/>
                  </a:lnTo>
                  <a:lnTo>
                    <a:pt x="49" y="48"/>
                  </a:lnTo>
                  <a:lnTo>
                    <a:pt x="64" y="58"/>
                  </a:lnTo>
                  <a:lnTo>
                    <a:pt x="82" y="67"/>
                  </a:lnTo>
                  <a:lnTo>
                    <a:pt x="100" y="76"/>
                  </a:lnTo>
                  <a:lnTo>
                    <a:pt x="118" y="84"/>
                  </a:lnTo>
                  <a:lnTo>
                    <a:pt x="136" y="92"/>
                  </a:lnTo>
                  <a:lnTo>
                    <a:pt x="148" y="96"/>
                  </a:lnTo>
                  <a:lnTo>
                    <a:pt x="159" y="100"/>
                  </a:lnTo>
                  <a:lnTo>
                    <a:pt x="170" y="105"/>
                  </a:lnTo>
                  <a:lnTo>
                    <a:pt x="181" y="109"/>
                  </a:lnTo>
                  <a:lnTo>
                    <a:pt x="191" y="115"/>
                  </a:lnTo>
                  <a:lnTo>
                    <a:pt x="201" y="121"/>
                  </a:lnTo>
                  <a:lnTo>
                    <a:pt x="210" y="128"/>
                  </a:lnTo>
                  <a:lnTo>
                    <a:pt x="220" y="137"/>
                  </a:lnTo>
                  <a:lnTo>
                    <a:pt x="227" y="144"/>
                  </a:lnTo>
                  <a:lnTo>
                    <a:pt x="236" y="151"/>
                  </a:lnTo>
                  <a:lnTo>
                    <a:pt x="244" y="157"/>
                  </a:lnTo>
                  <a:lnTo>
                    <a:pt x="253" y="164"/>
                  </a:lnTo>
                  <a:lnTo>
                    <a:pt x="262" y="170"/>
                  </a:lnTo>
                  <a:lnTo>
                    <a:pt x="270" y="177"/>
                  </a:lnTo>
                  <a:lnTo>
                    <a:pt x="279" y="183"/>
                  </a:lnTo>
                  <a:lnTo>
                    <a:pt x="288" y="190"/>
                  </a:lnTo>
                  <a:lnTo>
                    <a:pt x="303" y="208"/>
                  </a:lnTo>
                  <a:lnTo>
                    <a:pt x="313" y="229"/>
                  </a:lnTo>
                  <a:lnTo>
                    <a:pt x="321" y="251"/>
                  </a:lnTo>
                  <a:lnTo>
                    <a:pt x="326" y="276"/>
                  </a:lnTo>
                  <a:lnTo>
                    <a:pt x="329" y="300"/>
                  </a:lnTo>
                  <a:lnTo>
                    <a:pt x="334" y="323"/>
                  </a:lnTo>
                  <a:lnTo>
                    <a:pt x="339" y="347"/>
                  </a:lnTo>
                  <a:lnTo>
                    <a:pt x="348" y="368"/>
                  </a:lnTo>
                  <a:lnTo>
                    <a:pt x="357" y="386"/>
                  </a:lnTo>
                  <a:lnTo>
                    <a:pt x="367" y="402"/>
                  </a:lnTo>
                  <a:lnTo>
                    <a:pt x="377" y="419"/>
                  </a:lnTo>
                  <a:lnTo>
                    <a:pt x="387" y="435"/>
                  </a:lnTo>
                  <a:lnTo>
                    <a:pt x="398" y="451"/>
                  </a:lnTo>
                  <a:lnTo>
                    <a:pt x="408" y="467"/>
                  </a:lnTo>
                  <a:lnTo>
                    <a:pt x="421" y="481"/>
                  </a:lnTo>
                  <a:lnTo>
                    <a:pt x="434" y="497"/>
                  </a:lnTo>
                  <a:lnTo>
                    <a:pt x="434" y="4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22" name="Freeform 322"/>
            <p:cNvSpPr>
              <a:spLocks/>
            </p:cNvSpPr>
            <p:nvPr/>
          </p:nvSpPr>
          <p:spPr bwMode="auto">
            <a:xfrm>
              <a:off x="622" y="813"/>
              <a:ext cx="114" cy="150"/>
            </a:xfrm>
            <a:custGeom>
              <a:avLst/>
              <a:gdLst/>
              <a:ahLst/>
              <a:cxnLst>
                <a:cxn ang="0">
                  <a:pos x="5" y="24"/>
                </a:cxn>
                <a:cxn ang="0">
                  <a:pos x="8" y="74"/>
                </a:cxn>
                <a:cxn ang="0">
                  <a:pos x="11" y="124"/>
                </a:cxn>
                <a:cxn ang="0">
                  <a:pos x="24" y="171"/>
                </a:cxn>
                <a:cxn ang="0">
                  <a:pos x="47" y="203"/>
                </a:cxn>
                <a:cxn ang="0">
                  <a:pos x="66" y="220"/>
                </a:cxn>
                <a:cxn ang="0">
                  <a:pos x="87" y="234"/>
                </a:cxn>
                <a:cxn ang="0">
                  <a:pos x="110" y="246"/>
                </a:cxn>
                <a:cxn ang="0">
                  <a:pos x="128" y="253"/>
                </a:cxn>
                <a:cxn ang="0">
                  <a:pos x="139" y="258"/>
                </a:cxn>
                <a:cxn ang="0">
                  <a:pos x="152" y="261"/>
                </a:cxn>
                <a:cxn ang="0">
                  <a:pos x="165" y="263"/>
                </a:cxn>
                <a:cxn ang="0">
                  <a:pos x="177" y="269"/>
                </a:cxn>
                <a:cxn ang="0">
                  <a:pos x="188" y="278"/>
                </a:cxn>
                <a:cxn ang="0">
                  <a:pos x="201" y="287"/>
                </a:cxn>
                <a:cxn ang="0">
                  <a:pos x="213" y="294"/>
                </a:cxn>
                <a:cxn ang="0">
                  <a:pos x="223" y="298"/>
                </a:cxn>
                <a:cxn ang="0">
                  <a:pos x="228" y="292"/>
                </a:cxn>
                <a:cxn ang="0">
                  <a:pos x="220" y="279"/>
                </a:cxn>
                <a:cxn ang="0">
                  <a:pos x="208" y="263"/>
                </a:cxn>
                <a:cxn ang="0">
                  <a:pos x="195" y="247"/>
                </a:cxn>
                <a:cxn ang="0">
                  <a:pos x="179" y="234"/>
                </a:cxn>
                <a:cxn ang="0">
                  <a:pos x="156" y="224"/>
                </a:cxn>
                <a:cxn ang="0">
                  <a:pos x="133" y="214"/>
                </a:cxn>
                <a:cxn ang="0">
                  <a:pos x="110" y="203"/>
                </a:cxn>
                <a:cxn ang="0">
                  <a:pos x="89" y="188"/>
                </a:cxn>
                <a:cxn ang="0">
                  <a:pos x="60" y="161"/>
                </a:cxn>
                <a:cxn ang="0">
                  <a:pos x="36" y="119"/>
                </a:cxn>
                <a:cxn ang="0">
                  <a:pos x="23" y="72"/>
                </a:cxn>
                <a:cxn ang="0">
                  <a:pos x="10" y="2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8" h="298">
                  <a:moveTo>
                    <a:pt x="0" y="0"/>
                  </a:moveTo>
                  <a:lnTo>
                    <a:pt x="5" y="24"/>
                  </a:lnTo>
                  <a:lnTo>
                    <a:pt x="7" y="49"/>
                  </a:lnTo>
                  <a:lnTo>
                    <a:pt x="8" y="74"/>
                  </a:lnTo>
                  <a:lnTo>
                    <a:pt x="10" y="100"/>
                  </a:lnTo>
                  <a:lnTo>
                    <a:pt x="11" y="124"/>
                  </a:lnTo>
                  <a:lnTo>
                    <a:pt x="17" y="148"/>
                  </a:lnTo>
                  <a:lnTo>
                    <a:pt x="24" y="171"/>
                  </a:lnTo>
                  <a:lnTo>
                    <a:pt x="38" y="192"/>
                  </a:lnTo>
                  <a:lnTo>
                    <a:pt x="47" y="203"/>
                  </a:lnTo>
                  <a:lnTo>
                    <a:pt x="57" y="211"/>
                  </a:lnTo>
                  <a:lnTo>
                    <a:pt x="66" y="220"/>
                  </a:lnTo>
                  <a:lnTo>
                    <a:pt x="76" y="227"/>
                  </a:lnTo>
                  <a:lnTo>
                    <a:pt x="87" y="234"/>
                  </a:lnTo>
                  <a:lnTo>
                    <a:pt x="97" y="240"/>
                  </a:lnTo>
                  <a:lnTo>
                    <a:pt x="110" y="246"/>
                  </a:lnTo>
                  <a:lnTo>
                    <a:pt x="122" y="252"/>
                  </a:lnTo>
                  <a:lnTo>
                    <a:pt x="128" y="253"/>
                  </a:lnTo>
                  <a:lnTo>
                    <a:pt x="133" y="256"/>
                  </a:lnTo>
                  <a:lnTo>
                    <a:pt x="139" y="258"/>
                  </a:lnTo>
                  <a:lnTo>
                    <a:pt x="146" y="259"/>
                  </a:lnTo>
                  <a:lnTo>
                    <a:pt x="152" y="261"/>
                  </a:lnTo>
                  <a:lnTo>
                    <a:pt x="158" y="262"/>
                  </a:lnTo>
                  <a:lnTo>
                    <a:pt x="165" y="263"/>
                  </a:lnTo>
                  <a:lnTo>
                    <a:pt x="171" y="266"/>
                  </a:lnTo>
                  <a:lnTo>
                    <a:pt x="177" y="269"/>
                  </a:lnTo>
                  <a:lnTo>
                    <a:pt x="182" y="274"/>
                  </a:lnTo>
                  <a:lnTo>
                    <a:pt x="188" y="278"/>
                  </a:lnTo>
                  <a:lnTo>
                    <a:pt x="195" y="282"/>
                  </a:lnTo>
                  <a:lnTo>
                    <a:pt x="201" y="287"/>
                  </a:lnTo>
                  <a:lnTo>
                    <a:pt x="207" y="289"/>
                  </a:lnTo>
                  <a:lnTo>
                    <a:pt x="213" y="294"/>
                  </a:lnTo>
                  <a:lnTo>
                    <a:pt x="218" y="298"/>
                  </a:lnTo>
                  <a:lnTo>
                    <a:pt x="223" y="298"/>
                  </a:lnTo>
                  <a:lnTo>
                    <a:pt x="226" y="295"/>
                  </a:lnTo>
                  <a:lnTo>
                    <a:pt x="228" y="292"/>
                  </a:lnTo>
                  <a:lnTo>
                    <a:pt x="227" y="288"/>
                  </a:lnTo>
                  <a:lnTo>
                    <a:pt x="220" y="279"/>
                  </a:lnTo>
                  <a:lnTo>
                    <a:pt x="214" y="272"/>
                  </a:lnTo>
                  <a:lnTo>
                    <a:pt x="208" y="263"/>
                  </a:lnTo>
                  <a:lnTo>
                    <a:pt x="201" y="255"/>
                  </a:lnTo>
                  <a:lnTo>
                    <a:pt x="195" y="247"/>
                  </a:lnTo>
                  <a:lnTo>
                    <a:pt x="187" y="242"/>
                  </a:lnTo>
                  <a:lnTo>
                    <a:pt x="179" y="234"/>
                  </a:lnTo>
                  <a:lnTo>
                    <a:pt x="169" y="230"/>
                  </a:lnTo>
                  <a:lnTo>
                    <a:pt x="156" y="224"/>
                  </a:lnTo>
                  <a:lnTo>
                    <a:pt x="145" y="219"/>
                  </a:lnTo>
                  <a:lnTo>
                    <a:pt x="133" y="214"/>
                  </a:lnTo>
                  <a:lnTo>
                    <a:pt x="122" y="208"/>
                  </a:lnTo>
                  <a:lnTo>
                    <a:pt x="110" y="203"/>
                  </a:lnTo>
                  <a:lnTo>
                    <a:pt x="99" y="197"/>
                  </a:lnTo>
                  <a:lnTo>
                    <a:pt x="89" y="188"/>
                  </a:lnTo>
                  <a:lnTo>
                    <a:pt x="77" y="179"/>
                  </a:lnTo>
                  <a:lnTo>
                    <a:pt x="60" y="161"/>
                  </a:lnTo>
                  <a:lnTo>
                    <a:pt x="46" y="140"/>
                  </a:lnTo>
                  <a:lnTo>
                    <a:pt x="36" y="119"/>
                  </a:lnTo>
                  <a:lnTo>
                    <a:pt x="28" y="95"/>
                  </a:lnTo>
                  <a:lnTo>
                    <a:pt x="23" y="72"/>
                  </a:lnTo>
                  <a:lnTo>
                    <a:pt x="17" y="48"/>
                  </a:lnTo>
                  <a:lnTo>
                    <a:pt x="10" y="24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21" name="Freeform 321"/>
            <p:cNvSpPr>
              <a:spLocks/>
            </p:cNvSpPr>
            <p:nvPr/>
          </p:nvSpPr>
          <p:spPr bwMode="auto">
            <a:xfrm>
              <a:off x="575" y="789"/>
              <a:ext cx="85" cy="45"/>
            </a:xfrm>
            <a:custGeom>
              <a:avLst/>
              <a:gdLst/>
              <a:ahLst/>
              <a:cxnLst>
                <a:cxn ang="0">
                  <a:pos x="1" y="89"/>
                </a:cxn>
                <a:cxn ang="0">
                  <a:pos x="0" y="72"/>
                </a:cxn>
                <a:cxn ang="0">
                  <a:pos x="6" y="59"/>
                </a:cxn>
                <a:cxn ang="0">
                  <a:pos x="14" y="49"/>
                </a:cxn>
                <a:cxn ang="0">
                  <a:pos x="26" y="43"/>
                </a:cxn>
                <a:cxn ang="0">
                  <a:pos x="40" y="39"/>
                </a:cxn>
                <a:cxn ang="0">
                  <a:pos x="55" y="37"/>
                </a:cxn>
                <a:cxn ang="0">
                  <a:pos x="69" y="34"/>
                </a:cxn>
                <a:cxn ang="0">
                  <a:pos x="82" y="33"/>
                </a:cxn>
                <a:cxn ang="0">
                  <a:pos x="92" y="30"/>
                </a:cxn>
                <a:cxn ang="0">
                  <a:pos x="102" y="27"/>
                </a:cxn>
                <a:cxn ang="0">
                  <a:pos x="112" y="24"/>
                </a:cxn>
                <a:cxn ang="0">
                  <a:pos x="124" y="21"/>
                </a:cxn>
                <a:cxn ang="0">
                  <a:pos x="134" y="18"/>
                </a:cxn>
                <a:cxn ang="0">
                  <a:pos x="144" y="15"/>
                </a:cxn>
                <a:cxn ang="0">
                  <a:pos x="154" y="11"/>
                </a:cxn>
                <a:cxn ang="0">
                  <a:pos x="164" y="8"/>
                </a:cxn>
                <a:cxn ang="0">
                  <a:pos x="167" y="7"/>
                </a:cxn>
                <a:cxn ang="0">
                  <a:pos x="168" y="4"/>
                </a:cxn>
                <a:cxn ang="0">
                  <a:pos x="170" y="1"/>
                </a:cxn>
                <a:cxn ang="0">
                  <a:pos x="167" y="0"/>
                </a:cxn>
                <a:cxn ang="0">
                  <a:pos x="147" y="2"/>
                </a:cxn>
                <a:cxn ang="0">
                  <a:pos x="119" y="5"/>
                </a:cxn>
                <a:cxn ang="0">
                  <a:pos x="89" y="10"/>
                </a:cxn>
                <a:cxn ang="0">
                  <a:pos x="59" y="17"/>
                </a:cxn>
                <a:cxn ang="0">
                  <a:pos x="32" y="28"/>
                </a:cxn>
                <a:cxn ang="0">
                  <a:pos x="11" y="43"/>
                </a:cxn>
                <a:cxn ang="0">
                  <a:pos x="0" y="63"/>
                </a:cxn>
                <a:cxn ang="0">
                  <a:pos x="0" y="89"/>
                </a:cxn>
                <a:cxn ang="0">
                  <a:pos x="0" y="89"/>
                </a:cxn>
                <a:cxn ang="0">
                  <a:pos x="1" y="89"/>
                </a:cxn>
                <a:cxn ang="0">
                  <a:pos x="1" y="89"/>
                </a:cxn>
                <a:cxn ang="0">
                  <a:pos x="1" y="89"/>
                </a:cxn>
                <a:cxn ang="0">
                  <a:pos x="1" y="89"/>
                </a:cxn>
              </a:cxnLst>
              <a:rect l="0" t="0" r="r" b="b"/>
              <a:pathLst>
                <a:path w="170" h="89">
                  <a:moveTo>
                    <a:pt x="1" y="89"/>
                  </a:moveTo>
                  <a:lnTo>
                    <a:pt x="0" y="72"/>
                  </a:lnTo>
                  <a:lnTo>
                    <a:pt x="6" y="59"/>
                  </a:lnTo>
                  <a:lnTo>
                    <a:pt x="14" y="49"/>
                  </a:lnTo>
                  <a:lnTo>
                    <a:pt x="26" y="43"/>
                  </a:lnTo>
                  <a:lnTo>
                    <a:pt x="40" y="39"/>
                  </a:lnTo>
                  <a:lnTo>
                    <a:pt x="55" y="37"/>
                  </a:lnTo>
                  <a:lnTo>
                    <a:pt x="69" y="34"/>
                  </a:lnTo>
                  <a:lnTo>
                    <a:pt x="82" y="33"/>
                  </a:lnTo>
                  <a:lnTo>
                    <a:pt x="92" y="30"/>
                  </a:lnTo>
                  <a:lnTo>
                    <a:pt x="102" y="27"/>
                  </a:lnTo>
                  <a:lnTo>
                    <a:pt x="112" y="24"/>
                  </a:lnTo>
                  <a:lnTo>
                    <a:pt x="124" y="21"/>
                  </a:lnTo>
                  <a:lnTo>
                    <a:pt x="134" y="18"/>
                  </a:lnTo>
                  <a:lnTo>
                    <a:pt x="144" y="15"/>
                  </a:lnTo>
                  <a:lnTo>
                    <a:pt x="154" y="11"/>
                  </a:lnTo>
                  <a:lnTo>
                    <a:pt x="164" y="8"/>
                  </a:lnTo>
                  <a:lnTo>
                    <a:pt x="167" y="7"/>
                  </a:lnTo>
                  <a:lnTo>
                    <a:pt x="168" y="4"/>
                  </a:lnTo>
                  <a:lnTo>
                    <a:pt x="170" y="1"/>
                  </a:lnTo>
                  <a:lnTo>
                    <a:pt x="167" y="0"/>
                  </a:lnTo>
                  <a:lnTo>
                    <a:pt x="147" y="2"/>
                  </a:lnTo>
                  <a:lnTo>
                    <a:pt x="119" y="5"/>
                  </a:lnTo>
                  <a:lnTo>
                    <a:pt x="89" y="10"/>
                  </a:lnTo>
                  <a:lnTo>
                    <a:pt x="59" y="17"/>
                  </a:lnTo>
                  <a:lnTo>
                    <a:pt x="32" y="28"/>
                  </a:lnTo>
                  <a:lnTo>
                    <a:pt x="11" y="43"/>
                  </a:lnTo>
                  <a:lnTo>
                    <a:pt x="0" y="63"/>
                  </a:lnTo>
                  <a:lnTo>
                    <a:pt x="0" y="89"/>
                  </a:lnTo>
                  <a:lnTo>
                    <a:pt x="1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20" name="Freeform 320"/>
            <p:cNvSpPr>
              <a:spLocks/>
            </p:cNvSpPr>
            <p:nvPr/>
          </p:nvSpPr>
          <p:spPr bwMode="auto">
            <a:xfrm>
              <a:off x="597" y="823"/>
              <a:ext cx="40" cy="2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7" y="8"/>
                </a:cxn>
                <a:cxn ang="0">
                  <a:pos x="15" y="17"/>
                </a:cxn>
                <a:cxn ang="0">
                  <a:pos x="24" y="24"/>
                </a:cxn>
                <a:cxn ang="0">
                  <a:pos x="34" y="31"/>
                </a:cxn>
                <a:cxn ang="0">
                  <a:pos x="41" y="37"/>
                </a:cxn>
                <a:cxn ang="0">
                  <a:pos x="50" y="43"/>
                </a:cxn>
                <a:cxn ang="0">
                  <a:pos x="59" y="49"/>
                </a:cxn>
                <a:cxn ang="0">
                  <a:pos x="67" y="52"/>
                </a:cxn>
                <a:cxn ang="0">
                  <a:pos x="72" y="52"/>
                </a:cxn>
                <a:cxn ang="0">
                  <a:pos x="76" y="49"/>
                </a:cxn>
                <a:cxn ang="0">
                  <a:pos x="79" y="43"/>
                </a:cxn>
                <a:cxn ang="0">
                  <a:pos x="79" y="39"/>
                </a:cxn>
                <a:cxn ang="0">
                  <a:pos x="79" y="39"/>
                </a:cxn>
                <a:cxn ang="0">
                  <a:pos x="79" y="37"/>
                </a:cxn>
                <a:cxn ang="0">
                  <a:pos x="79" y="37"/>
                </a:cxn>
                <a:cxn ang="0">
                  <a:pos x="79" y="37"/>
                </a:cxn>
                <a:cxn ang="0">
                  <a:pos x="77" y="36"/>
                </a:cxn>
                <a:cxn ang="0">
                  <a:pos x="77" y="34"/>
                </a:cxn>
                <a:cxn ang="0">
                  <a:pos x="76" y="33"/>
                </a:cxn>
                <a:cxn ang="0">
                  <a:pos x="74" y="33"/>
                </a:cxn>
                <a:cxn ang="0">
                  <a:pos x="66" y="30"/>
                </a:cxn>
                <a:cxn ang="0">
                  <a:pos x="57" y="27"/>
                </a:cxn>
                <a:cxn ang="0">
                  <a:pos x="49" y="26"/>
                </a:cxn>
                <a:cxn ang="0">
                  <a:pos x="40" y="23"/>
                </a:cxn>
                <a:cxn ang="0">
                  <a:pos x="28" y="18"/>
                </a:cxn>
                <a:cxn ang="0">
                  <a:pos x="18" y="13"/>
                </a:cxn>
                <a:cxn ang="0">
                  <a:pos x="10" y="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79" h="52">
                  <a:moveTo>
                    <a:pt x="0" y="1"/>
                  </a:moveTo>
                  <a:lnTo>
                    <a:pt x="7" y="8"/>
                  </a:lnTo>
                  <a:lnTo>
                    <a:pt x="15" y="17"/>
                  </a:lnTo>
                  <a:lnTo>
                    <a:pt x="24" y="24"/>
                  </a:lnTo>
                  <a:lnTo>
                    <a:pt x="34" y="31"/>
                  </a:lnTo>
                  <a:lnTo>
                    <a:pt x="41" y="37"/>
                  </a:lnTo>
                  <a:lnTo>
                    <a:pt x="50" y="43"/>
                  </a:lnTo>
                  <a:lnTo>
                    <a:pt x="59" y="49"/>
                  </a:lnTo>
                  <a:lnTo>
                    <a:pt x="67" y="52"/>
                  </a:lnTo>
                  <a:lnTo>
                    <a:pt x="72" y="52"/>
                  </a:lnTo>
                  <a:lnTo>
                    <a:pt x="76" y="49"/>
                  </a:lnTo>
                  <a:lnTo>
                    <a:pt x="79" y="43"/>
                  </a:lnTo>
                  <a:lnTo>
                    <a:pt x="79" y="39"/>
                  </a:lnTo>
                  <a:lnTo>
                    <a:pt x="79" y="37"/>
                  </a:lnTo>
                  <a:lnTo>
                    <a:pt x="77" y="36"/>
                  </a:lnTo>
                  <a:lnTo>
                    <a:pt x="77" y="34"/>
                  </a:lnTo>
                  <a:lnTo>
                    <a:pt x="76" y="33"/>
                  </a:lnTo>
                  <a:lnTo>
                    <a:pt x="74" y="33"/>
                  </a:lnTo>
                  <a:lnTo>
                    <a:pt x="66" y="30"/>
                  </a:lnTo>
                  <a:lnTo>
                    <a:pt x="57" y="27"/>
                  </a:lnTo>
                  <a:lnTo>
                    <a:pt x="49" y="26"/>
                  </a:lnTo>
                  <a:lnTo>
                    <a:pt x="40" y="23"/>
                  </a:lnTo>
                  <a:lnTo>
                    <a:pt x="28" y="18"/>
                  </a:lnTo>
                  <a:lnTo>
                    <a:pt x="18" y="13"/>
                  </a:lnTo>
                  <a:lnTo>
                    <a:pt x="10" y="7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19" name="Freeform 319"/>
            <p:cNvSpPr>
              <a:spLocks/>
            </p:cNvSpPr>
            <p:nvPr/>
          </p:nvSpPr>
          <p:spPr bwMode="auto">
            <a:xfrm>
              <a:off x="577" y="837"/>
              <a:ext cx="67" cy="4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6" y="7"/>
                </a:cxn>
                <a:cxn ang="0">
                  <a:pos x="12" y="13"/>
                </a:cxn>
                <a:cxn ang="0">
                  <a:pos x="19" y="18"/>
                </a:cxn>
                <a:cxn ang="0">
                  <a:pos x="26" y="22"/>
                </a:cxn>
                <a:cxn ang="0">
                  <a:pos x="33" y="26"/>
                </a:cxn>
                <a:cxn ang="0">
                  <a:pos x="41" y="31"/>
                </a:cxn>
                <a:cxn ang="0">
                  <a:pos x="48" y="35"/>
                </a:cxn>
                <a:cxn ang="0">
                  <a:pos x="55" y="39"/>
                </a:cxn>
                <a:cxn ang="0">
                  <a:pos x="65" y="46"/>
                </a:cxn>
                <a:cxn ang="0">
                  <a:pos x="75" y="52"/>
                </a:cxn>
                <a:cxn ang="0">
                  <a:pos x="85" y="60"/>
                </a:cxn>
                <a:cxn ang="0">
                  <a:pos x="94" y="67"/>
                </a:cxn>
                <a:cxn ang="0">
                  <a:pos x="104" y="74"/>
                </a:cxn>
                <a:cxn ang="0">
                  <a:pos x="114" y="83"/>
                </a:cxn>
                <a:cxn ang="0">
                  <a:pos x="123" y="90"/>
                </a:cxn>
                <a:cxn ang="0">
                  <a:pos x="133" y="97"/>
                </a:cxn>
                <a:cxn ang="0">
                  <a:pos x="134" y="97"/>
                </a:cxn>
                <a:cxn ang="0">
                  <a:pos x="134" y="96"/>
                </a:cxn>
                <a:cxn ang="0">
                  <a:pos x="134" y="94"/>
                </a:cxn>
                <a:cxn ang="0">
                  <a:pos x="134" y="93"/>
                </a:cxn>
                <a:cxn ang="0">
                  <a:pos x="127" y="86"/>
                </a:cxn>
                <a:cxn ang="0">
                  <a:pos x="120" y="78"/>
                </a:cxn>
                <a:cxn ang="0">
                  <a:pos x="113" y="71"/>
                </a:cxn>
                <a:cxn ang="0">
                  <a:pos x="105" y="65"/>
                </a:cxn>
                <a:cxn ang="0">
                  <a:pos x="97" y="60"/>
                </a:cxn>
                <a:cxn ang="0">
                  <a:pos x="90" y="54"/>
                </a:cxn>
                <a:cxn ang="0">
                  <a:pos x="81" y="48"/>
                </a:cxn>
                <a:cxn ang="0">
                  <a:pos x="72" y="42"/>
                </a:cxn>
                <a:cxn ang="0">
                  <a:pos x="64" y="38"/>
                </a:cxn>
                <a:cxn ang="0">
                  <a:pos x="54" y="33"/>
                </a:cxn>
                <a:cxn ang="0">
                  <a:pos x="45" y="29"/>
                </a:cxn>
                <a:cxn ang="0">
                  <a:pos x="35" y="23"/>
                </a:cxn>
                <a:cxn ang="0">
                  <a:pos x="25" y="19"/>
                </a:cxn>
                <a:cxn ang="0">
                  <a:pos x="16" y="13"/>
                </a:cxn>
                <a:cxn ang="0">
                  <a:pos x="7" y="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34" h="97">
                  <a:moveTo>
                    <a:pt x="0" y="2"/>
                  </a:moveTo>
                  <a:lnTo>
                    <a:pt x="6" y="7"/>
                  </a:lnTo>
                  <a:lnTo>
                    <a:pt x="12" y="13"/>
                  </a:lnTo>
                  <a:lnTo>
                    <a:pt x="19" y="18"/>
                  </a:lnTo>
                  <a:lnTo>
                    <a:pt x="26" y="22"/>
                  </a:lnTo>
                  <a:lnTo>
                    <a:pt x="33" y="26"/>
                  </a:lnTo>
                  <a:lnTo>
                    <a:pt x="41" y="31"/>
                  </a:lnTo>
                  <a:lnTo>
                    <a:pt x="48" y="35"/>
                  </a:lnTo>
                  <a:lnTo>
                    <a:pt x="55" y="39"/>
                  </a:lnTo>
                  <a:lnTo>
                    <a:pt x="65" y="46"/>
                  </a:lnTo>
                  <a:lnTo>
                    <a:pt x="75" y="52"/>
                  </a:lnTo>
                  <a:lnTo>
                    <a:pt x="85" y="60"/>
                  </a:lnTo>
                  <a:lnTo>
                    <a:pt x="94" y="67"/>
                  </a:lnTo>
                  <a:lnTo>
                    <a:pt x="104" y="74"/>
                  </a:lnTo>
                  <a:lnTo>
                    <a:pt x="114" y="83"/>
                  </a:lnTo>
                  <a:lnTo>
                    <a:pt x="123" y="90"/>
                  </a:lnTo>
                  <a:lnTo>
                    <a:pt x="133" y="97"/>
                  </a:lnTo>
                  <a:lnTo>
                    <a:pt x="134" y="97"/>
                  </a:lnTo>
                  <a:lnTo>
                    <a:pt x="134" y="96"/>
                  </a:lnTo>
                  <a:lnTo>
                    <a:pt x="134" y="94"/>
                  </a:lnTo>
                  <a:lnTo>
                    <a:pt x="134" y="93"/>
                  </a:lnTo>
                  <a:lnTo>
                    <a:pt x="127" y="86"/>
                  </a:lnTo>
                  <a:lnTo>
                    <a:pt x="120" y="78"/>
                  </a:lnTo>
                  <a:lnTo>
                    <a:pt x="113" y="71"/>
                  </a:lnTo>
                  <a:lnTo>
                    <a:pt x="105" y="65"/>
                  </a:lnTo>
                  <a:lnTo>
                    <a:pt x="97" y="60"/>
                  </a:lnTo>
                  <a:lnTo>
                    <a:pt x="90" y="54"/>
                  </a:lnTo>
                  <a:lnTo>
                    <a:pt x="81" y="48"/>
                  </a:lnTo>
                  <a:lnTo>
                    <a:pt x="72" y="42"/>
                  </a:lnTo>
                  <a:lnTo>
                    <a:pt x="64" y="38"/>
                  </a:lnTo>
                  <a:lnTo>
                    <a:pt x="54" y="33"/>
                  </a:lnTo>
                  <a:lnTo>
                    <a:pt x="45" y="29"/>
                  </a:lnTo>
                  <a:lnTo>
                    <a:pt x="35" y="23"/>
                  </a:lnTo>
                  <a:lnTo>
                    <a:pt x="25" y="19"/>
                  </a:lnTo>
                  <a:lnTo>
                    <a:pt x="16" y="13"/>
                  </a:lnTo>
                  <a:lnTo>
                    <a:pt x="7" y="7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18" name="Freeform 318"/>
            <p:cNvSpPr>
              <a:spLocks/>
            </p:cNvSpPr>
            <p:nvPr/>
          </p:nvSpPr>
          <p:spPr bwMode="auto">
            <a:xfrm>
              <a:off x="568" y="770"/>
              <a:ext cx="106" cy="46"/>
            </a:xfrm>
            <a:custGeom>
              <a:avLst/>
              <a:gdLst/>
              <a:ahLst/>
              <a:cxnLst>
                <a:cxn ang="0">
                  <a:pos x="8" y="91"/>
                </a:cxn>
                <a:cxn ang="0">
                  <a:pos x="2" y="69"/>
                </a:cxn>
                <a:cxn ang="0">
                  <a:pos x="5" y="53"/>
                </a:cxn>
                <a:cxn ang="0">
                  <a:pos x="15" y="42"/>
                </a:cxn>
                <a:cxn ang="0">
                  <a:pos x="30" y="35"/>
                </a:cxn>
                <a:cxn ang="0">
                  <a:pos x="49" y="30"/>
                </a:cxn>
                <a:cxn ang="0">
                  <a:pos x="67" y="29"/>
                </a:cxn>
                <a:cxn ang="0">
                  <a:pos x="86" y="29"/>
                </a:cxn>
                <a:cxn ang="0">
                  <a:pos x="102" y="27"/>
                </a:cxn>
                <a:cxn ang="0">
                  <a:pos x="115" y="26"/>
                </a:cxn>
                <a:cxn ang="0">
                  <a:pos x="128" y="23"/>
                </a:cxn>
                <a:cxn ang="0">
                  <a:pos x="142" y="20"/>
                </a:cxn>
                <a:cxn ang="0">
                  <a:pos x="155" y="16"/>
                </a:cxn>
                <a:cxn ang="0">
                  <a:pos x="168" y="13"/>
                </a:cxn>
                <a:cxn ang="0">
                  <a:pos x="182" y="10"/>
                </a:cxn>
                <a:cxn ang="0">
                  <a:pos x="195" y="10"/>
                </a:cxn>
                <a:cxn ang="0">
                  <a:pos x="208" y="11"/>
                </a:cxn>
                <a:cxn ang="0">
                  <a:pos x="210" y="11"/>
                </a:cxn>
                <a:cxn ang="0">
                  <a:pos x="211" y="10"/>
                </a:cxn>
                <a:cxn ang="0">
                  <a:pos x="211" y="9"/>
                </a:cxn>
                <a:cxn ang="0">
                  <a:pos x="211" y="9"/>
                </a:cxn>
                <a:cxn ang="0">
                  <a:pos x="204" y="4"/>
                </a:cxn>
                <a:cxn ang="0">
                  <a:pos x="195" y="3"/>
                </a:cxn>
                <a:cxn ang="0">
                  <a:pos x="188" y="1"/>
                </a:cxn>
                <a:cxn ang="0">
                  <a:pos x="180" y="0"/>
                </a:cxn>
                <a:cxn ang="0">
                  <a:pos x="172" y="0"/>
                </a:cxn>
                <a:cxn ang="0">
                  <a:pos x="164" y="1"/>
                </a:cxn>
                <a:cxn ang="0">
                  <a:pos x="156" y="1"/>
                </a:cxn>
                <a:cxn ang="0">
                  <a:pos x="148" y="1"/>
                </a:cxn>
                <a:cxn ang="0">
                  <a:pos x="135" y="1"/>
                </a:cxn>
                <a:cxn ang="0">
                  <a:pos x="122" y="3"/>
                </a:cxn>
                <a:cxn ang="0">
                  <a:pos x="109" y="3"/>
                </a:cxn>
                <a:cxn ang="0">
                  <a:pos x="97" y="4"/>
                </a:cxn>
                <a:cxn ang="0">
                  <a:pos x="85" y="6"/>
                </a:cxn>
                <a:cxn ang="0">
                  <a:pos x="72" y="7"/>
                </a:cxn>
                <a:cxn ang="0">
                  <a:pos x="59" y="10"/>
                </a:cxn>
                <a:cxn ang="0">
                  <a:pos x="46" y="13"/>
                </a:cxn>
                <a:cxn ang="0">
                  <a:pos x="31" y="17"/>
                </a:cxn>
                <a:cxn ang="0">
                  <a:pos x="20" y="23"/>
                </a:cxn>
                <a:cxn ang="0">
                  <a:pos x="10" y="32"/>
                </a:cxn>
                <a:cxn ang="0">
                  <a:pos x="4" y="42"/>
                </a:cxn>
                <a:cxn ang="0">
                  <a:pos x="0" y="53"/>
                </a:cxn>
                <a:cxn ang="0">
                  <a:pos x="0" y="65"/>
                </a:cxn>
                <a:cxn ang="0">
                  <a:pos x="2" y="78"/>
                </a:cxn>
                <a:cxn ang="0">
                  <a:pos x="8" y="91"/>
                </a:cxn>
                <a:cxn ang="0">
                  <a:pos x="8" y="91"/>
                </a:cxn>
                <a:cxn ang="0">
                  <a:pos x="8" y="91"/>
                </a:cxn>
                <a:cxn ang="0">
                  <a:pos x="8" y="91"/>
                </a:cxn>
                <a:cxn ang="0">
                  <a:pos x="8" y="91"/>
                </a:cxn>
                <a:cxn ang="0">
                  <a:pos x="8" y="91"/>
                </a:cxn>
              </a:cxnLst>
              <a:rect l="0" t="0" r="r" b="b"/>
              <a:pathLst>
                <a:path w="211" h="91">
                  <a:moveTo>
                    <a:pt x="8" y="91"/>
                  </a:moveTo>
                  <a:lnTo>
                    <a:pt x="2" y="69"/>
                  </a:lnTo>
                  <a:lnTo>
                    <a:pt x="5" y="53"/>
                  </a:lnTo>
                  <a:lnTo>
                    <a:pt x="15" y="42"/>
                  </a:lnTo>
                  <a:lnTo>
                    <a:pt x="30" y="35"/>
                  </a:lnTo>
                  <a:lnTo>
                    <a:pt x="49" y="30"/>
                  </a:lnTo>
                  <a:lnTo>
                    <a:pt x="67" y="29"/>
                  </a:lnTo>
                  <a:lnTo>
                    <a:pt x="86" y="29"/>
                  </a:lnTo>
                  <a:lnTo>
                    <a:pt x="102" y="27"/>
                  </a:lnTo>
                  <a:lnTo>
                    <a:pt x="115" y="26"/>
                  </a:lnTo>
                  <a:lnTo>
                    <a:pt x="128" y="23"/>
                  </a:lnTo>
                  <a:lnTo>
                    <a:pt x="142" y="20"/>
                  </a:lnTo>
                  <a:lnTo>
                    <a:pt x="155" y="16"/>
                  </a:lnTo>
                  <a:lnTo>
                    <a:pt x="168" y="13"/>
                  </a:lnTo>
                  <a:lnTo>
                    <a:pt x="182" y="10"/>
                  </a:lnTo>
                  <a:lnTo>
                    <a:pt x="195" y="10"/>
                  </a:lnTo>
                  <a:lnTo>
                    <a:pt x="208" y="11"/>
                  </a:lnTo>
                  <a:lnTo>
                    <a:pt x="210" y="11"/>
                  </a:lnTo>
                  <a:lnTo>
                    <a:pt x="211" y="10"/>
                  </a:lnTo>
                  <a:lnTo>
                    <a:pt x="211" y="9"/>
                  </a:lnTo>
                  <a:lnTo>
                    <a:pt x="204" y="4"/>
                  </a:lnTo>
                  <a:lnTo>
                    <a:pt x="195" y="3"/>
                  </a:lnTo>
                  <a:lnTo>
                    <a:pt x="188" y="1"/>
                  </a:lnTo>
                  <a:lnTo>
                    <a:pt x="180" y="0"/>
                  </a:lnTo>
                  <a:lnTo>
                    <a:pt x="172" y="0"/>
                  </a:lnTo>
                  <a:lnTo>
                    <a:pt x="164" y="1"/>
                  </a:lnTo>
                  <a:lnTo>
                    <a:pt x="156" y="1"/>
                  </a:lnTo>
                  <a:lnTo>
                    <a:pt x="148" y="1"/>
                  </a:lnTo>
                  <a:lnTo>
                    <a:pt x="135" y="1"/>
                  </a:lnTo>
                  <a:lnTo>
                    <a:pt x="122" y="3"/>
                  </a:lnTo>
                  <a:lnTo>
                    <a:pt x="109" y="3"/>
                  </a:lnTo>
                  <a:lnTo>
                    <a:pt x="97" y="4"/>
                  </a:lnTo>
                  <a:lnTo>
                    <a:pt x="85" y="6"/>
                  </a:lnTo>
                  <a:lnTo>
                    <a:pt x="72" y="7"/>
                  </a:lnTo>
                  <a:lnTo>
                    <a:pt x="59" y="10"/>
                  </a:lnTo>
                  <a:lnTo>
                    <a:pt x="46" y="13"/>
                  </a:lnTo>
                  <a:lnTo>
                    <a:pt x="31" y="17"/>
                  </a:lnTo>
                  <a:lnTo>
                    <a:pt x="20" y="23"/>
                  </a:lnTo>
                  <a:lnTo>
                    <a:pt x="10" y="32"/>
                  </a:lnTo>
                  <a:lnTo>
                    <a:pt x="4" y="42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2" y="78"/>
                  </a:lnTo>
                  <a:lnTo>
                    <a:pt x="8" y="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17" name="Freeform 317"/>
            <p:cNvSpPr>
              <a:spLocks/>
            </p:cNvSpPr>
            <p:nvPr/>
          </p:nvSpPr>
          <p:spPr bwMode="auto">
            <a:xfrm>
              <a:off x="580" y="738"/>
              <a:ext cx="101" cy="41"/>
            </a:xfrm>
            <a:custGeom>
              <a:avLst/>
              <a:gdLst/>
              <a:ahLst/>
              <a:cxnLst>
                <a:cxn ang="0">
                  <a:pos x="3" y="81"/>
                </a:cxn>
                <a:cxn ang="0">
                  <a:pos x="6" y="62"/>
                </a:cxn>
                <a:cxn ang="0">
                  <a:pos x="13" y="49"/>
                </a:cxn>
                <a:cxn ang="0">
                  <a:pos x="25" y="39"/>
                </a:cxn>
                <a:cxn ang="0">
                  <a:pos x="45" y="35"/>
                </a:cxn>
                <a:cxn ang="0">
                  <a:pos x="50" y="33"/>
                </a:cxn>
                <a:cxn ang="0">
                  <a:pos x="56" y="33"/>
                </a:cxn>
                <a:cxn ang="0">
                  <a:pos x="62" y="33"/>
                </a:cxn>
                <a:cxn ang="0">
                  <a:pos x="68" y="33"/>
                </a:cxn>
                <a:cxn ang="0">
                  <a:pos x="73" y="35"/>
                </a:cxn>
                <a:cxn ang="0">
                  <a:pos x="79" y="35"/>
                </a:cxn>
                <a:cxn ang="0">
                  <a:pos x="85" y="36"/>
                </a:cxn>
                <a:cxn ang="0">
                  <a:pos x="91" y="36"/>
                </a:cxn>
                <a:cxn ang="0">
                  <a:pos x="105" y="36"/>
                </a:cxn>
                <a:cxn ang="0">
                  <a:pos x="118" y="36"/>
                </a:cxn>
                <a:cxn ang="0">
                  <a:pos x="132" y="36"/>
                </a:cxn>
                <a:cxn ang="0">
                  <a:pos x="147" y="36"/>
                </a:cxn>
                <a:cxn ang="0">
                  <a:pos x="161" y="38"/>
                </a:cxn>
                <a:cxn ang="0">
                  <a:pos x="174" y="39"/>
                </a:cxn>
                <a:cxn ang="0">
                  <a:pos x="189" y="41"/>
                </a:cxn>
                <a:cxn ang="0">
                  <a:pos x="202" y="45"/>
                </a:cxn>
                <a:cxn ang="0">
                  <a:pos x="203" y="45"/>
                </a:cxn>
                <a:cxn ang="0">
                  <a:pos x="203" y="42"/>
                </a:cxn>
                <a:cxn ang="0">
                  <a:pos x="203" y="41"/>
                </a:cxn>
                <a:cxn ang="0">
                  <a:pos x="203" y="41"/>
                </a:cxn>
                <a:cxn ang="0">
                  <a:pos x="193" y="36"/>
                </a:cxn>
                <a:cxn ang="0">
                  <a:pos x="184" y="33"/>
                </a:cxn>
                <a:cxn ang="0">
                  <a:pos x="174" y="31"/>
                </a:cxn>
                <a:cxn ang="0">
                  <a:pos x="163" y="28"/>
                </a:cxn>
                <a:cxn ang="0">
                  <a:pos x="153" y="26"/>
                </a:cxn>
                <a:cxn ang="0">
                  <a:pos x="143" y="23"/>
                </a:cxn>
                <a:cxn ang="0">
                  <a:pos x="132" y="22"/>
                </a:cxn>
                <a:cxn ang="0">
                  <a:pos x="122" y="19"/>
                </a:cxn>
                <a:cxn ang="0">
                  <a:pos x="114" y="16"/>
                </a:cxn>
                <a:cxn ang="0">
                  <a:pos x="105" y="12"/>
                </a:cxn>
                <a:cxn ang="0">
                  <a:pos x="95" y="9"/>
                </a:cxn>
                <a:cxn ang="0">
                  <a:pos x="86" y="6"/>
                </a:cxn>
                <a:cxn ang="0">
                  <a:pos x="76" y="3"/>
                </a:cxn>
                <a:cxn ang="0">
                  <a:pos x="66" y="0"/>
                </a:cxn>
                <a:cxn ang="0">
                  <a:pos x="58" y="0"/>
                </a:cxn>
                <a:cxn ang="0">
                  <a:pos x="48" y="2"/>
                </a:cxn>
                <a:cxn ang="0">
                  <a:pos x="42" y="3"/>
                </a:cxn>
                <a:cxn ang="0">
                  <a:pos x="35" y="6"/>
                </a:cxn>
                <a:cxn ang="0">
                  <a:pos x="27" y="9"/>
                </a:cxn>
                <a:cxn ang="0">
                  <a:pos x="22" y="12"/>
                </a:cxn>
                <a:cxn ang="0">
                  <a:pos x="16" y="16"/>
                </a:cxn>
                <a:cxn ang="0">
                  <a:pos x="10" y="20"/>
                </a:cxn>
                <a:cxn ang="0">
                  <a:pos x="6" y="26"/>
                </a:cxn>
                <a:cxn ang="0">
                  <a:pos x="3" y="32"/>
                </a:cxn>
                <a:cxn ang="0">
                  <a:pos x="0" y="45"/>
                </a:cxn>
                <a:cxn ang="0">
                  <a:pos x="0" y="57"/>
                </a:cxn>
                <a:cxn ang="0">
                  <a:pos x="1" y="68"/>
                </a:cxn>
                <a:cxn ang="0">
                  <a:pos x="3" y="81"/>
                </a:cxn>
                <a:cxn ang="0">
                  <a:pos x="3" y="81"/>
                </a:cxn>
                <a:cxn ang="0">
                  <a:pos x="3" y="81"/>
                </a:cxn>
                <a:cxn ang="0">
                  <a:pos x="3" y="81"/>
                </a:cxn>
                <a:cxn ang="0">
                  <a:pos x="3" y="81"/>
                </a:cxn>
                <a:cxn ang="0">
                  <a:pos x="3" y="81"/>
                </a:cxn>
              </a:cxnLst>
              <a:rect l="0" t="0" r="r" b="b"/>
              <a:pathLst>
                <a:path w="203" h="81">
                  <a:moveTo>
                    <a:pt x="3" y="81"/>
                  </a:moveTo>
                  <a:lnTo>
                    <a:pt x="6" y="62"/>
                  </a:lnTo>
                  <a:lnTo>
                    <a:pt x="13" y="49"/>
                  </a:lnTo>
                  <a:lnTo>
                    <a:pt x="25" y="39"/>
                  </a:lnTo>
                  <a:lnTo>
                    <a:pt x="45" y="35"/>
                  </a:lnTo>
                  <a:lnTo>
                    <a:pt x="50" y="33"/>
                  </a:lnTo>
                  <a:lnTo>
                    <a:pt x="56" y="33"/>
                  </a:lnTo>
                  <a:lnTo>
                    <a:pt x="62" y="33"/>
                  </a:lnTo>
                  <a:lnTo>
                    <a:pt x="68" y="33"/>
                  </a:lnTo>
                  <a:lnTo>
                    <a:pt x="73" y="35"/>
                  </a:lnTo>
                  <a:lnTo>
                    <a:pt x="79" y="35"/>
                  </a:lnTo>
                  <a:lnTo>
                    <a:pt x="85" y="36"/>
                  </a:lnTo>
                  <a:lnTo>
                    <a:pt x="91" y="36"/>
                  </a:lnTo>
                  <a:lnTo>
                    <a:pt x="105" y="36"/>
                  </a:lnTo>
                  <a:lnTo>
                    <a:pt x="118" y="36"/>
                  </a:lnTo>
                  <a:lnTo>
                    <a:pt x="132" y="36"/>
                  </a:lnTo>
                  <a:lnTo>
                    <a:pt x="147" y="36"/>
                  </a:lnTo>
                  <a:lnTo>
                    <a:pt x="161" y="38"/>
                  </a:lnTo>
                  <a:lnTo>
                    <a:pt x="174" y="39"/>
                  </a:lnTo>
                  <a:lnTo>
                    <a:pt x="189" y="41"/>
                  </a:lnTo>
                  <a:lnTo>
                    <a:pt x="202" y="45"/>
                  </a:lnTo>
                  <a:lnTo>
                    <a:pt x="203" y="45"/>
                  </a:lnTo>
                  <a:lnTo>
                    <a:pt x="203" y="42"/>
                  </a:lnTo>
                  <a:lnTo>
                    <a:pt x="203" y="41"/>
                  </a:lnTo>
                  <a:lnTo>
                    <a:pt x="193" y="36"/>
                  </a:lnTo>
                  <a:lnTo>
                    <a:pt x="184" y="33"/>
                  </a:lnTo>
                  <a:lnTo>
                    <a:pt x="174" y="31"/>
                  </a:lnTo>
                  <a:lnTo>
                    <a:pt x="163" y="28"/>
                  </a:lnTo>
                  <a:lnTo>
                    <a:pt x="153" y="26"/>
                  </a:lnTo>
                  <a:lnTo>
                    <a:pt x="143" y="23"/>
                  </a:lnTo>
                  <a:lnTo>
                    <a:pt x="132" y="22"/>
                  </a:lnTo>
                  <a:lnTo>
                    <a:pt x="122" y="19"/>
                  </a:lnTo>
                  <a:lnTo>
                    <a:pt x="114" y="16"/>
                  </a:lnTo>
                  <a:lnTo>
                    <a:pt x="105" y="12"/>
                  </a:lnTo>
                  <a:lnTo>
                    <a:pt x="95" y="9"/>
                  </a:lnTo>
                  <a:lnTo>
                    <a:pt x="86" y="6"/>
                  </a:lnTo>
                  <a:lnTo>
                    <a:pt x="76" y="3"/>
                  </a:lnTo>
                  <a:lnTo>
                    <a:pt x="66" y="0"/>
                  </a:lnTo>
                  <a:lnTo>
                    <a:pt x="58" y="0"/>
                  </a:lnTo>
                  <a:lnTo>
                    <a:pt x="48" y="2"/>
                  </a:lnTo>
                  <a:lnTo>
                    <a:pt x="42" y="3"/>
                  </a:lnTo>
                  <a:lnTo>
                    <a:pt x="35" y="6"/>
                  </a:lnTo>
                  <a:lnTo>
                    <a:pt x="27" y="9"/>
                  </a:lnTo>
                  <a:lnTo>
                    <a:pt x="22" y="12"/>
                  </a:lnTo>
                  <a:lnTo>
                    <a:pt x="16" y="16"/>
                  </a:lnTo>
                  <a:lnTo>
                    <a:pt x="10" y="20"/>
                  </a:lnTo>
                  <a:lnTo>
                    <a:pt x="6" y="26"/>
                  </a:lnTo>
                  <a:lnTo>
                    <a:pt x="3" y="32"/>
                  </a:lnTo>
                  <a:lnTo>
                    <a:pt x="0" y="45"/>
                  </a:lnTo>
                  <a:lnTo>
                    <a:pt x="0" y="57"/>
                  </a:lnTo>
                  <a:lnTo>
                    <a:pt x="1" y="68"/>
                  </a:lnTo>
                  <a:lnTo>
                    <a:pt x="3" y="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16" name="Freeform 316"/>
            <p:cNvSpPr>
              <a:spLocks/>
            </p:cNvSpPr>
            <p:nvPr/>
          </p:nvSpPr>
          <p:spPr bwMode="auto">
            <a:xfrm>
              <a:off x="644" y="789"/>
              <a:ext cx="28" cy="3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6" y="6"/>
                </a:cxn>
                <a:cxn ang="0">
                  <a:pos x="13" y="6"/>
                </a:cxn>
                <a:cxn ang="0">
                  <a:pos x="19" y="6"/>
                </a:cxn>
                <a:cxn ang="0">
                  <a:pos x="25" y="9"/>
                </a:cxn>
                <a:cxn ang="0">
                  <a:pos x="30" y="12"/>
                </a:cxn>
                <a:cxn ang="0">
                  <a:pos x="35" y="14"/>
                </a:cxn>
                <a:cxn ang="0">
                  <a:pos x="39" y="19"/>
                </a:cxn>
                <a:cxn ang="0">
                  <a:pos x="42" y="25"/>
                </a:cxn>
                <a:cxn ang="0">
                  <a:pos x="46" y="33"/>
                </a:cxn>
                <a:cxn ang="0">
                  <a:pos x="49" y="43"/>
                </a:cxn>
                <a:cxn ang="0">
                  <a:pos x="49" y="55"/>
                </a:cxn>
                <a:cxn ang="0">
                  <a:pos x="51" y="65"/>
                </a:cxn>
                <a:cxn ang="0">
                  <a:pos x="51" y="67"/>
                </a:cxn>
                <a:cxn ang="0">
                  <a:pos x="53" y="65"/>
                </a:cxn>
                <a:cxn ang="0">
                  <a:pos x="55" y="64"/>
                </a:cxn>
                <a:cxn ang="0">
                  <a:pos x="55" y="62"/>
                </a:cxn>
                <a:cxn ang="0">
                  <a:pos x="56" y="49"/>
                </a:cxn>
                <a:cxn ang="0">
                  <a:pos x="56" y="36"/>
                </a:cxn>
                <a:cxn ang="0">
                  <a:pos x="55" y="25"/>
                </a:cxn>
                <a:cxn ang="0">
                  <a:pos x="49" y="13"/>
                </a:cxn>
                <a:cxn ang="0">
                  <a:pos x="45" y="7"/>
                </a:cxn>
                <a:cxn ang="0">
                  <a:pos x="39" y="3"/>
                </a:cxn>
                <a:cxn ang="0">
                  <a:pos x="33" y="0"/>
                </a:cxn>
                <a:cxn ang="0">
                  <a:pos x="28" y="0"/>
                </a:cxn>
                <a:cxn ang="0">
                  <a:pos x="20" y="0"/>
                </a:cxn>
                <a:cxn ang="0">
                  <a:pos x="13" y="3"/>
                </a:cxn>
                <a:cxn ang="0">
                  <a:pos x="7" y="4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56" h="67">
                  <a:moveTo>
                    <a:pt x="0" y="7"/>
                  </a:moveTo>
                  <a:lnTo>
                    <a:pt x="6" y="6"/>
                  </a:lnTo>
                  <a:lnTo>
                    <a:pt x="13" y="6"/>
                  </a:lnTo>
                  <a:lnTo>
                    <a:pt x="19" y="6"/>
                  </a:lnTo>
                  <a:lnTo>
                    <a:pt x="25" y="9"/>
                  </a:lnTo>
                  <a:lnTo>
                    <a:pt x="30" y="12"/>
                  </a:lnTo>
                  <a:lnTo>
                    <a:pt x="35" y="14"/>
                  </a:lnTo>
                  <a:lnTo>
                    <a:pt x="39" y="19"/>
                  </a:lnTo>
                  <a:lnTo>
                    <a:pt x="42" y="25"/>
                  </a:lnTo>
                  <a:lnTo>
                    <a:pt x="46" y="33"/>
                  </a:lnTo>
                  <a:lnTo>
                    <a:pt x="49" y="43"/>
                  </a:lnTo>
                  <a:lnTo>
                    <a:pt x="49" y="55"/>
                  </a:lnTo>
                  <a:lnTo>
                    <a:pt x="51" y="65"/>
                  </a:lnTo>
                  <a:lnTo>
                    <a:pt x="51" y="67"/>
                  </a:lnTo>
                  <a:lnTo>
                    <a:pt x="53" y="65"/>
                  </a:lnTo>
                  <a:lnTo>
                    <a:pt x="55" y="64"/>
                  </a:lnTo>
                  <a:lnTo>
                    <a:pt x="55" y="62"/>
                  </a:lnTo>
                  <a:lnTo>
                    <a:pt x="56" y="49"/>
                  </a:lnTo>
                  <a:lnTo>
                    <a:pt x="56" y="36"/>
                  </a:lnTo>
                  <a:lnTo>
                    <a:pt x="55" y="25"/>
                  </a:lnTo>
                  <a:lnTo>
                    <a:pt x="49" y="13"/>
                  </a:lnTo>
                  <a:lnTo>
                    <a:pt x="45" y="7"/>
                  </a:lnTo>
                  <a:lnTo>
                    <a:pt x="39" y="3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0" y="0"/>
                  </a:lnTo>
                  <a:lnTo>
                    <a:pt x="13" y="3"/>
                  </a:lnTo>
                  <a:lnTo>
                    <a:pt x="7" y="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15" name="Freeform 315"/>
            <p:cNvSpPr>
              <a:spLocks/>
            </p:cNvSpPr>
            <p:nvPr/>
          </p:nvSpPr>
          <p:spPr bwMode="auto">
            <a:xfrm>
              <a:off x="661" y="773"/>
              <a:ext cx="29" cy="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3"/>
                </a:cxn>
                <a:cxn ang="0">
                  <a:pos x="20" y="5"/>
                </a:cxn>
                <a:cxn ang="0">
                  <a:pos x="28" y="10"/>
                </a:cxn>
                <a:cxn ang="0">
                  <a:pos x="37" y="17"/>
                </a:cxn>
                <a:cxn ang="0">
                  <a:pos x="43" y="24"/>
                </a:cxn>
                <a:cxn ang="0">
                  <a:pos x="49" y="32"/>
                </a:cxn>
                <a:cxn ang="0">
                  <a:pos x="53" y="42"/>
                </a:cxn>
                <a:cxn ang="0">
                  <a:pos x="56" y="52"/>
                </a:cxn>
                <a:cxn ang="0">
                  <a:pos x="56" y="52"/>
                </a:cxn>
                <a:cxn ang="0">
                  <a:pos x="57" y="52"/>
                </a:cxn>
                <a:cxn ang="0">
                  <a:pos x="57" y="52"/>
                </a:cxn>
                <a:cxn ang="0">
                  <a:pos x="57" y="50"/>
                </a:cxn>
                <a:cxn ang="0">
                  <a:pos x="56" y="40"/>
                </a:cxn>
                <a:cxn ang="0">
                  <a:pos x="53" y="32"/>
                </a:cxn>
                <a:cxn ang="0">
                  <a:pos x="49" y="24"/>
                </a:cxn>
                <a:cxn ang="0">
                  <a:pos x="43" y="17"/>
                </a:cxn>
                <a:cxn ang="0">
                  <a:pos x="39" y="13"/>
                </a:cxn>
                <a:cxn ang="0">
                  <a:pos x="33" y="10"/>
                </a:cxn>
                <a:cxn ang="0">
                  <a:pos x="28" y="7"/>
                </a:cxn>
                <a:cxn ang="0">
                  <a:pos x="23" y="4"/>
                </a:cxn>
                <a:cxn ang="0">
                  <a:pos x="17" y="3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" h="52">
                  <a:moveTo>
                    <a:pt x="0" y="0"/>
                  </a:moveTo>
                  <a:lnTo>
                    <a:pt x="10" y="3"/>
                  </a:lnTo>
                  <a:lnTo>
                    <a:pt x="20" y="5"/>
                  </a:lnTo>
                  <a:lnTo>
                    <a:pt x="28" y="10"/>
                  </a:lnTo>
                  <a:lnTo>
                    <a:pt x="37" y="17"/>
                  </a:lnTo>
                  <a:lnTo>
                    <a:pt x="43" y="24"/>
                  </a:lnTo>
                  <a:lnTo>
                    <a:pt x="49" y="32"/>
                  </a:lnTo>
                  <a:lnTo>
                    <a:pt x="53" y="42"/>
                  </a:lnTo>
                  <a:lnTo>
                    <a:pt x="56" y="52"/>
                  </a:lnTo>
                  <a:lnTo>
                    <a:pt x="57" y="52"/>
                  </a:lnTo>
                  <a:lnTo>
                    <a:pt x="57" y="50"/>
                  </a:lnTo>
                  <a:lnTo>
                    <a:pt x="56" y="40"/>
                  </a:lnTo>
                  <a:lnTo>
                    <a:pt x="53" y="32"/>
                  </a:lnTo>
                  <a:lnTo>
                    <a:pt x="49" y="24"/>
                  </a:lnTo>
                  <a:lnTo>
                    <a:pt x="43" y="17"/>
                  </a:lnTo>
                  <a:lnTo>
                    <a:pt x="39" y="13"/>
                  </a:lnTo>
                  <a:lnTo>
                    <a:pt x="33" y="10"/>
                  </a:lnTo>
                  <a:lnTo>
                    <a:pt x="28" y="7"/>
                  </a:lnTo>
                  <a:lnTo>
                    <a:pt x="23" y="4"/>
                  </a:lnTo>
                  <a:lnTo>
                    <a:pt x="17" y="3"/>
                  </a:lnTo>
                  <a:lnTo>
                    <a:pt x="11" y="1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14" name="Freeform 314"/>
            <p:cNvSpPr>
              <a:spLocks/>
            </p:cNvSpPr>
            <p:nvPr/>
          </p:nvSpPr>
          <p:spPr bwMode="auto">
            <a:xfrm>
              <a:off x="672" y="757"/>
              <a:ext cx="28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3"/>
                </a:cxn>
                <a:cxn ang="0">
                  <a:pos x="20" y="6"/>
                </a:cxn>
                <a:cxn ang="0">
                  <a:pos x="29" y="10"/>
                </a:cxn>
                <a:cxn ang="0">
                  <a:pos x="36" y="17"/>
                </a:cxn>
                <a:cxn ang="0">
                  <a:pos x="41" y="26"/>
                </a:cxn>
                <a:cxn ang="0">
                  <a:pos x="45" y="35"/>
                </a:cxn>
                <a:cxn ang="0">
                  <a:pos x="48" y="43"/>
                </a:cxn>
                <a:cxn ang="0">
                  <a:pos x="52" y="52"/>
                </a:cxn>
                <a:cxn ang="0">
                  <a:pos x="52" y="53"/>
                </a:cxn>
                <a:cxn ang="0">
                  <a:pos x="55" y="52"/>
                </a:cxn>
                <a:cxn ang="0">
                  <a:pos x="56" y="50"/>
                </a:cxn>
                <a:cxn ang="0">
                  <a:pos x="56" y="49"/>
                </a:cxn>
                <a:cxn ang="0">
                  <a:pos x="55" y="40"/>
                </a:cxn>
                <a:cxn ang="0">
                  <a:pos x="52" y="30"/>
                </a:cxn>
                <a:cxn ang="0">
                  <a:pos x="49" y="22"/>
                </a:cxn>
                <a:cxn ang="0">
                  <a:pos x="43" y="13"/>
                </a:cxn>
                <a:cxn ang="0">
                  <a:pos x="35" y="6"/>
                </a:cxn>
                <a:cxn ang="0">
                  <a:pos x="23" y="3"/>
                </a:cxn>
                <a:cxn ang="0">
                  <a:pos x="1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6" h="53">
                  <a:moveTo>
                    <a:pt x="0" y="0"/>
                  </a:moveTo>
                  <a:lnTo>
                    <a:pt x="10" y="3"/>
                  </a:lnTo>
                  <a:lnTo>
                    <a:pt x="20" y="6"/>
                  </a:lnTo>
                  <a:lnTo>
                    <a:pt x="29" y="10"/>
                  </a:lnTo>
                  <a:lnTo>
                    <a:pt x="36" y="17"/>
                  </a:lnTo>
                  <a:lnTo>
                    <a:pt x="41" y="26"/>
                  </a:lnTo>
                  <a:lnTo>
                    <a:pt x="45" y="35"/>
                  </a:lnTo>
                  <a:lnTo>
                    <a:pt x="48" y="43"/>
                  </a:lnTo>
                  <a:lnTo>
                    <a:pt x="52" y="52"/>
                  </a:lnTo>
                  <a:lnTo>
                    <a:pt x="52" y="53"/>
                  </a:lnTo>
                  <a:lnTo>
                    <a:pt x="55" y="52"/>
                  </a:lnTo>
                  <a:lnTo>
                    <a:pt x="56" y="50"/>
                  </a:lnTo>
                  <a:lnTo>
                    <a:pt x="56" y="49"/>
                  </a:lnTo>
                  <a:lnTo>
                    <a:pt x="55" y="40"/>
                  </a:lnTo>
                  <a:lnTo>
                    <a:pt x="52" y="30"/>
                  </a:lnTo>
                  <a:lnTo>
                    <a:pt x="49" y="22"/>
                  </a:lnTo>
                  <a:lnTo>
                    <a:pt x="43" y="13"/>
                  </a:lnTo>
                  <a:lnTo>
                    <a:pt x="35" y="6"/>
                  </a:lnTo>
                  <a:lnTo>
                    <a:pt x="23" y="3"/>
                  </a:lnTo>
                  <a:lnTo>
                    <a:pt x="12" y="1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13" name="Freeform 313"/>
            <p:cNvSpPr>
              <a:spLocks/>
            </p:cNvSpPr>
            <p:nvPr/>
          </p:nvSpPr>
          <p:spPr bwMode="auto">
            <a:xfrm>
              <a:off x="710" y="976"/>
              <a:ext cx="340" cy="263"/>
            </a:xfrm>
            <a:custGeom>
              <a:avLst/>
              <a:gdLst/>
              <a:ahLst/>
              <a:cxnLst>
                <a:cxn ang="0">
                  <a:pos x="23" y="32"/>
                </a:cxn>
                <a:cxn ang="0">
                  <a:pos x="69" y="96"/>
                </a:cxn>
                <a:cxn ang="0">
                  <a:pos x="119" y="158"/>
                </a:cxn>
                <a:cxn ang="0">
                  <a:pos x="171" y="218"/>
                </a:cxn>
                <a:cxn ang="0">
                  <a:pos x="227" y="274"/>
                </a:cxn>
                <a:cxn ang="0">
                  <a:pos x="286" y="326"/>
                </a:cxn>
                <a:cxn ang="0">
                  <a:pos x="348" y="375"/>
                </a:cxn>
                <a:cxn ang="0">
                  <a:pos x="413" y="419"/>
                </a:cxn>
                <a:cxn ang="0">
                  <a:pos x="466" y="449"/>
                </a:cxn>
                <a:cxn ang="0">
                  <a:pos x="503" y="468"/>
                </a:cxn>
                <a:cxn ang="0">
                  <a:pos x="542" y="486"/>
                </a:cxn>
                <a:cxn ang="0">
                  <a:pos x="581" y="500"/>
                </a:cxn>
                <a:cxn ang="0">
                  <a:pos x="606" y="509"/>
                </a:cxn>
                <a:cxn ang="0">
                  <a:pos x="617" y="513"/>
                </a:cxn>
                <a:cxn ang="0">
                  <a:pos x="630" y="517"/>
                </a:cxn>
                <a:cxn ang="0">
                  <a:pos x="641" y="520"/>
                </a:cxn>
                <a:cxn ang="0">
                  <a:pos x="653" y="523"/>
                </a:cxn>
                <a:cxn ang="0">
                  <a:pos x="667" y="525"/>
                </a:cxn>
                <a:cxn ang="0">
                  <a:pos x="673" y="526"/>
                </a:cxn>
                <a:cxn ang="0">
                  <a:pos x="679" y="519"/>
                </a:cxn>
                <a:cxn ang="0">
                  <a:pos x="675" y="510"/>
                </a:cxn>
                <a:cxn ang="0">
                  <a:pos x="662" y="501"/>
                </a:cxn>
                <a:cxn ang="0">
                  <a:pos x="646" y="497"/>
                </a:cxn>
                <a:cxn ang="0">
                  <a:pos x="631" y="493"/>
                </a:cxn>
                <a:cxn ang="0">
                  <a:pos x="606" y="486"/>
                </a:cxn>
                <a:cxn ang="0">
                  <a:pos x="567" y="471"/>
                </a:cxn>
                <a:cxn ang="0">
                  <a:pos x="528" y="455"/>
                </a:cxn>
                <a:cxn ang="0">
                  <a:pos x="490" y="438"/>
                </a:cxn>
                <a:cxn ang="0">
                  <a:pos x="436" y="410"/>
                </a:cxn>
                <a:cxn ang="0">
                  <a:pos x="367" y="368"/>
                </a:cxn>
                <a:cxn ang="0">
                  <a:pos x="302" y="322"/>
                </a:cxn>
                <a:cxn ang="0">
                  <a:pos x="240" y="271"/>
                </a:cxn>
                <a:cxn ang="0">
                  <a:pos x="181" y="216"/>
                </a:cxn>
                <a:cxn ang="0">
                  <a:pos x="126" y="158"/>
                </a:cxn>
                <a:cxn ang="0">
                  <a:pos x="73" y="97"/>
                </a:cxn>
                <a:cxn ang="0">
                  <a:pos x="24" y="3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79" h="526">
                  <a:moveTo>
                    <a:pt x="0" y="0"/>
                  </a:moveTo>
                  <a:lnTo>
                    <a:pt x="23" y="32"/>
                  </a:lnTo>
                  <a:lnTo>
                    <a:pt x="46" y="64"/>
                  </a:lnTo>
                  <a:lnTo>
                    <a:pt x="69" y="96"/>
                  </a:lnTo>
                  <a:lnTo>
                    <a:pt x="93" y="128"/>
                  </a:lnTo>
                  <a:lnTo>
                    <a:pt x="119" y="158"/>
                  </a:lnTo>
                  <a:lnTo>
                    <a:pt x="145" y="187"/>
                  </a:lnTo>
                  <a:lnTo>
                    <a:pt x="171" y="218"/>
                  </a:lnTo>
                  <a:lnTo>
                    <a:pt x="198" y="245"/>
                  </a:lnTo>
                  <a:lnTo>
                    <a:pt x="227" y="274"/>
                  </a:lnTo>
                  <a:lnTo>
                    <a:pt x="256" y="300"/>
                  </a:lnTo>
                  <a:lnTo>
                    <a:pt x="286" y="326"/>
                  </a:lnTo>
                  <a:lnTo>
                    <a:pt x="316" y="351"/>
                  </a:lnTo>
                  <a:lnTo>
                    <a:pt x="348" y="375"/>
                  </a:lnTo>
                  <a:lnTo>
                    <a:pt x="380" y="397"/>
                  </a:lnTo>
                  <a:lnTo>
                    <a:pt x="413" y="419"/>
                  </a:lnTo>
                  <a:lnTo>
                    <a:pt x="447" y="439"/>
                  </a:lnTo>
                  <a:lnTo>
                    <a:pt x="466" y="449"/>
                  </a:lnTo>
                  <a:lnTo>
                    <a:pt x="485" y="459"/>
                  </a:lnTo>
                  <a:lnTo>
                    <a:pt x="503" y="468"/>
                  </a:lnTo>
                  <a:lnTo>
                    <a:pt x="522" y="477"/>
                  </a:lnTo>
                  <a:lnTo>
                    <a:pt x="542" y="486"/>
                  </a:lnTo>
                  <a:lnTo>
                    <a:pt x="561" y="493"/>
                  </a:lnTo>
                  <a:lnTo>
                    <a:pt x="581" y="500"/>
                  </a:lnTo>
                  <a:lnTo>
                    <a:pt x="600" y="507"/>
                  </a:lnTo>
                  <a:lnTo>
                    <a:pt x="606" y="509"/>
                  </a:lnTo>
                  <a:lnTo>
                    <a:pt x="611" y="512"/>
                  </a:lnTo>
                  <a:lnTo>
                    <a:pt x="617" y="513"/>
                  </a:lnTo>
                  <a:lnTo>
                    <a:pt x="624" y="515"/>
                  </a:lnTo>
                  <a:lnTo>
                    <a:pt x="630" y="517"/>
                  </a:lnTo>
                  <a:lnTo>
                    <a:pt x="636" y="519"/>
                  </a:lnTo>
                  <a:lnTo>
                    <a:pt x="641" y="520"/>
                  </a:lnTo>
                  <a:lnTo>
                    <a:pt x="647" y="522"/>
                  </a:lnTo>
                  <a:lnTo>
                    <a:pt x="653" y="523"/>
                  </a:lnTo>
                  <a:lnTo>
                    <a:pt x="660" y="523"/>
                  </a:lnTo>
                  <a:lnTo>
                    <a:pt x="667" y="525"/>
                  </a:lnTo>
                  <a:lnTo>
                    <a:pt x="670" y="525"/>
                  </a:lnTo>
                  <a:lnTo>
                    <a:pt x="673" y="526"/>
                  </a:lnTo>
                  <a:lnTo>
                    <a:pt x="677" y="523"/>
                  </a:lnTo>
                  <a:lnTo>
                    <a:pt x="679" y="519"/>
                  </a:lnTo>
                  <a:lnTo>
                    <a:pt x="679" y="515"/>
                  </a:lnTo>
                  <a:lnTo>
                    <a:pt x="675" y="510"/>
                  </a:lnTo>
                  <a:lnTo>
                    <a:pt x="669" y="506"/>
                  </a:lnTo>
                  <a:lnTo>
                    <a:pt x="662" y="501"/>
                  </a:lnTo>
                  <a:lnTo>
                    <a:pt x="654" y="499"/>
                  </a:lnTo>
                  <a:lnTo>
                    <a:pt x="646" y="497"/>
                  </a:lnTo>
                  <a:lnTo>
                    <a:pt x="639" y="494"/>
                  </a:lnTo>
                  <a:lnTo>
                    <a:pt x="631" y="493"/>
                  </a:lnTo>
                  <a:lnTo>
                    <a:pt x="624" y="491"/>
                  </a:lnTo>
                  <a:lnTo>
                    <a:pt x="606" y="486"/>
                  </a:lnTo>
                  <a:lnTo>
                    <a:pt x="585" y="478"/>
                  </a:lnTo>
                  <a:lnTo>
                    <a:pt x="567" y="471"/>
                  </a:lnTo>
                  <a:lnTo>
                    <a:pt x="546" y="464"/>
                  </a:lnTo>
                  <a:lnTo>
                    <a:pt x="528" y="455"/>
                  </a:lnTo>
                  <a:lnTo>
                    <a:pt x="509" y="446"/>
                  </a:lnTo>
                  <a:lnTo>
                    <a:pt x="490" y="438"/>
                  </a:lnTo>
                  <a:lnTo>
                    <a:pt x="472" y="429"/>
                  </a:lnTo>
                  <a:lnTo>
                    <a:pt x="436" y="410"/>
                  </a:lnTo>
                  <a:lnTo>
                    <a:pt x="401" y="390"/>
                  </a:lnTo>
                  <a:lnTo>
                    <a:pt x="367" y="368"/>
                  </a:lnTo>
                  <a:lnTo>
                    <a:pt x="333" y="345"/>
                  </a:lnTo>
                  <a:lnTo>
                    <a:pt x="302" y="322"/>
                  </a:lnTo>
                  <a:lnTo>
                    <a:pt x="270" y="297"/>
                  </a:lnTo>
                  <a:lnTo>
                    <a:pt x="240" y="271"/>
                  </a:lnTo>
                  <a:lnTo>
                    <a:pt x="210" y="244"/>
                  </a:lnTo>
                  <a:lnTo>
                    <a:pt x="181" y="216"/>
                  </a:lnTo>
                  <a:lnTo>
                    <a:pt x="154" y="187"/>
                  </a:lnTo>
                  <a:lnTo>
                    <a:pt x="126" y="158"/>
                  </a:lnTo>
                  <a:lnTo>
                    <a:pt x="99" y="128"/>
                  </a:lnTo>
                  <a:lnTo>
                    <a:pt x="73" y="97"/>
                  </a:lnTo>
                  <a:lnTo>
                    <a:pt x="49" y="65"/>
                  </a:lnTo>
                  <a:lnTo>
                    <a:pt x="24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12" name="Freeform 312"/>
            <p:cNvSpPr>
              <a:spLocks/>
            </p:cNvSpPr>
            <p:nvPr/>
          </p:nvSpPr>
          <p:spPr bwMode="auto">
            <a:xfrm>
              <a:off x="772" y="880"/>
              <a:ext cx="299" cy="240"/>
            </a:xfrm>
            <a:custGeom>
              <a:avLst/>
              <a:gdLst/>
              <a:ahLst/>
              <a:cxnLst>
                <a:cxn ang="0">
                  <a:pos x="15" y="17"/>
                </a:cxn>
                <a:cxn ang="0">
                  <a:pos x="42" y="52"/>
                </a:cxn>
                <a:cxn ang="0">
                  <a:pos x="68" y="88"/>
                </a:cxn>
                <a:cxn ang="0">
                  <a:pos x="100" y="119"/>
                </a:cxn>
                <a:cxn ang="0">
                  <a:pos x="141" y="145"/>
                </a:cxn>
                <a:cxn ang="0">
                  <a:pos x="189" y="165"/>
                </a:cxn>
                <a:cxn ang="0">
                  <a:pos x="236" y="180"/>
                </a:cxn>
                <a:cxn ang="0">
                  <a:pos x="287" y="190"/>
                </a:cxn>
                <a:cxn ang="0">
                  <a:pos x="326" y="199"/>
                </a:cxn>
                <a:cxn ang="0">
                  <a:pos x="350" y="206"/>
                </a:cxn>
                <a:cxn ang="0">
                  <a:pos x="375" y="216"/>
                </a:cxn>
                <a:cxn ang="0">
                  <a:pos x="398" y="226"/>
                </a:cxn>
                <a:cxn ang="0">
                  <a:pos x="421" y="239"/>
                </a:cxn>
                <a:cxn ang="0">
                  <a:pos x="441" y="254"/>
                </a:cxn>
                <a:cxn ang="0">
                  <a:pos x="459" y="269"/>
                </a:cxn>
                <a:cxn ang="0">
                  <a:pos x="480" y="285"/>
                </a:cxn>
                <a:cxn ang="0">
                  <a:pos x="511" y="310"/>
                </a:cxn>
                <a:cxn ang="0">
                  <a:pos x="546" y="351"/>
                </a:cxn>
                <a:cxn ang="0">
                  <a:pos x="570" y="398"/>
                </a:cxn>
                <a:cxn ang="0">
                  <a:pos x="588" y="451"/>
                </a:cxn>
                <a:cxn ang="0">
                  <a:pos x="593" y="480"/>
                </a:cxn>
                <a:cxn ang="0">
                  <a:pos x="598" y="477"/>
                </a:cxn>
                <a:cxn ang="0">
                  <a:pos x="595" y="452"/>
                </a:cxn>
                <a:cxn ang="0">
                  <a:pos x="585" y="407"/>
                </a:cxn>
                <a:cxn ang="0">
                  <a:pos x="569" y="365"/>
                </a:cxn>
                <a:cxn ang="0">
                  <a:pos x="547" y="325"/>
                </a:cxn>
                <a:cxn ang="0">
                  <a:pos x="524" y="298"/>
                </a:cxn>
                <a:cxn ang="0">
                  <a:pos x="506" y="281"/>
                </a:cxn>
                <a:cxn ang="0">
                  <a:pos x="487" y="264"/>
                </a:cxn>
                <a:cxn ang="0">
                  <a:pos x="468" y="248"/>
                </a:cxn>
                <a:cxn ang="0">
                  <a:pos x="449" y="232"/>
                </a:cxn>
                <a:cxn ang="0">
                  <a:pos x="429" y="217"/>
                </a:cxn>
                <a:cxn ang="0">
                  <a:pos x="409" y="204"/>
                </a:cxn>
                <a:cxn ang="0">
                  <a:pos x="388" y="193"/>
                </a:cxn>
                <a:cxn ang="0">
                  <a:pos x="350" y="178"/>
                </a:cxn>
                <a:cxn ang="0">
                  <a:pos x="295" y="164"/>
                </a:cxn>
                <a:cxn ang="0">
                  <a:pos x="241" y="154"/>
                </a:cxn>
                <a:cxn ang="0">
                  <a:pos x="186" y="142"/>
                </a:cxn>
                <a:cxn ang="0">
                  <a:pos x="146" y="128"/>
                </a:cxn>
                <a:cxn ang="0">
                  <a:pos x="121" y="116"/>
                </a:cxn>
                <a:cxn ang="0">
                  <a:pos x="100" y="101"/>
                </a:cxn>
                <a:cxn ang="0">
                  <a:pos x="78" y="84"/>
                </a:cxn>
                <a:cxn ang="0">
                  <a:pos x="59" y="65"/>
                </a:cxn>
                <a:cxn ang="0">
                  <a:pos x="44" y="45"/>
                </a:cxn>
                <a:cxn ang="0">
                  <a:pos x="26" y="26"/>
                </a:cxn>
                <a:cxn ang="0">
                  <a:pos x="9" y="9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598" h="480">
                  <a:moveTo>
                    <a:pt x="0" y="1"/>
                  </a:moveTo>
                  <a:lnTo>
                    <a:pt x="15" y="17"/>
                  </a:lnTo>
                  <a:lnTo>
                    <a:pt x="29" y="35"/>
                  </a:lnTo>
                  <a:lnTo>
                    <a:pt x="42" y="52"/>
                  </a:lnTo>
                  <a:lnTo>
                    <a:pt x="55" y="71"/>
                  </a:lnTo>
                  <a:lnTo>
                    <a:pt x="68" y="88"/>
                  </a:lnTo>
                  <a:lnTo>
                    <a:pt x="84" y="104"/>
                  </a:lnTo>
                  <a:lnTo>
                    <a:pt x="100" y="119"/>
                  </a:lnTo>
                  <a:lnTo>
                    <a:pt x="118" y="132"/>
                  </a:lnTo>
                  <a:lnTo>
                    <a:pt x="141" y="145"/>
                  </a:lnTo>
                  <a:lnTo>
                    <a:pt x="164" y="155"/>
                  </a:lnTo>
                  <a:lnTo>
                    <a:pt x="189" y="165"/>
                  </a:lnTo>
                  <a:lnTo>
                    <a:pt x="212" y="172"/>
                  </a:lnTo>
                  <a:lnTo>
                    <a:pt x="236" y="180"/>
                  </a:lnTo>
                  <a:lnTo>
                    <a:pt x="262" y="185"/>
                  </a:lnTo>
                  <a:lnTo>
                    <a:pt x="287" y="190"/>
                  </a:lnTo>
                  <a:lnTo>
                    <a:pt x="313" y="196"/>
                  </a:lnTo>
                  <a:lnTo>
                    <a:pt x="326" y="199"/>
                  </a:lnTo>
                  <a:lnTo>
                    <a:pt x="339" y="201"/>
                  </a:lnTo>
                  <a:lnTo>
                    <a:pt x="350" y="206"/>
                  </a:lnTo>
                  <a:lnTo>
                    <a:pt x="363" y="210"/>
                  </a:lnTo>
                  <a:lnTo>
                    <a:pt x="375" y="216"/>
                  </a:lnTo>
                  <a:lnTo>
                    <a:pt x="386" y="220"/>
                  </a:lnTo>
                  <a:lnTo>
                    <a:pt x="398" y="226"/>
                  </a:lnTo>
                  <a:lnTo>
                    <a:pt x="409" y="232"/>
                  </a:lnTo>
                  <a:lnTo>
                    <a:pt x="421" y="239"/>
                  </a:lnTo>
                  <a:lnTo>
                    <a:pt x="431" y="246"/>
                  </a:lnTo>
                  <a:lnTo>
                    <a:pt x="441" y="254"/>
                  </a:lnTo>
                  <a:lnTo>
                    <a:pt x="451" y="262"/>
                  </a:lnTo>
                  <a:lnTo>
                    <a:pt x="459" y="269"/>
                  </a:lnTo>
                  <a:lnTo>
                    <a:pt x="470" y="278"/>
                  </a:lnTo>
                  <a:lnTo>
                    <a:pt x="480" y="285"/>
                  </a:lnTo>
                  <a:lnTo>
                    <a:pt x="490" y="293"/>
                  </a:lnTo>
                  <a:lnTo>
                    <a:pt x="511" y="310"/>
                  </a:lnTo>
                  <a:lnTo>
                    <a:pt x="530" y="330"/>
                  </a:lnTo>
                  <a:lnTo>
                    <a:pt x="546" y="351"/>
                  </a:lnTo>
                  <a:lnTo>
                    <a:pt x="559" y="374"/>
                  </a:lnTo>
                  <a:lnTo>
                    <a:pt x="570" y="398"/>
                  </a:lnTo>
                  <a:lnTo>
                    <a:pt x="579" y="423"/>
                  </a:lnTo>
                  <a:lnTo>
                    <a:pt x="588" y="451"/>
                  </a:lnTo>
                  <a:lnTo>
                    <a:pt x="593" y="478"/>
                  </a:lnTo>
                  <a:lnTo>
                    <a:pt x="593" y="480"/>
                  </a:lnTo>
                  <a:lnTo>
                    <a:pt x="596" y="478"/>
                  </a:lnTo>
                  <a:lnTo>
                    <a:pt x="598" y="477"/>
                  </a:lnTo>
                  <a:lnTo>
                    <a:pt x="598" y="475"/>
                  </a:lnTo>
                  <a:lnTo>
                    <a:pt x="595" y="452"/>
                  </a:lnTo>
                  <a:lnTo>
                    <a:pt x="590" y="430"/>
                  </a:lnTo>
                  <a:lnTo>
                    <a:pt x="585" y="407"/>
                  </a:lnTo>
                  <a:lnTo>
                    <a:pt x="577" y="385"/>
                  </a:lnTo>
                  <a:lnTo>
                    <a:pt x="569" y="365"/>
                  </a:lnTo>
                  <a:lnTo>
                    <a:pt x="559" y="345"/>
                  </a:lnTo>
                  <a:lnTo>
                    <a:pt x="547" y="325"/>
                  </a:lnTo>
                  <a:lnTo>
                    <a:pt x="533" y="307"/>
                  </a:lnTo>
                  <a:lnTo>
                    <a:pt x="524" y="298"/>
                  </a:lnTo>
                  <a:lnTo>
                    <a:pt x="516" y="290"/>
                  </a:lnTo>
                  <a:lnTo>
                    <a:pt x="506" y="281"/>
                  </a:lnTo>
                  <a:lnTo>
                    <a:pt x="497" y="272"/>
                  </a:lnTo>
                  <a:lnTo>
                    <a:pt x="487" y="264"/>
                  </a:lnTo>
                  <a:lnTo>
                    <a:pt x="477" y="255"/>
                  </a:lnTo>
                  <a:lnTo>
                    <a:pt x="468" y="248"/>
                  </a:lnTo>
                  <a:lnTo>
                    <a:pt x="458" y="239"/>
                  </a:lnTo>
                  <a:lnTo>
                    <a:pt x="449" y="232"/>
                  </a:lnTo>
                  <a:lnTo>
                    <a:pt x="439" y="223"/>
                  </a:lnTo>
                  <a:lnTo>
                    <a:pt x="429" y="217"/>
                  </a:lnTo>
                  <a:lnTo>
                    <a:pt x="419" y="210"/>
                  </a:lnTo>
                  <a:lnTo>
                    <a:pt x="409" y="204"/>
                  </a:lnTo>
                  <a:lnTo>
                    <a:pt x="398" y="199"/>
                  </a:lnTo>
                  <a:lnTo>
                    <a:pt x="388" y="193"/>
                  </a:lnTo>
                  <a:lnTo>
                    <a:pt x="376" y="188"/>
                  </a:lnTo>
                  <a:lnTo>
                    <a:pt x="350" y="178"/>
                  </a:lnTo>
                  <a:lnTo>
                    <a:pt x="323" y="171"/>
                  </a:lnTo>
                  <a:lnTo>
                    <a:pt x="295" y="164"/>
                  </a:lnTo>
                  <a:lnTo>
                    <a:pt x="268" y="159"/>
                  </a:lnTo>
                  <a:lnTo>
                    <a:pt x="241" y="154"/>
                  </a:lnTo>
                  <a:lnTo>
                    <a:pt x="213" y="149"/>
                  </a:lnTo>
                  <a:lnTo>
                    <a:pt x="186" y="142"/>
                  </a:lnTo>
                  <a:lnTo>
                    <a:pt x="159" y="133"/>
                  </a:lnTo>
                  <a:lnTo>
                    <a:pt x="146" y="128"/>
                  </a:lnTo>
                  <a:lnTo>
                    <a:pt x="134" y="122"/>
                  </a:lnTo>
                  <a:lnTo>
                    <a:pt x="121" y="116"/>
                  </a:lnTo>
                  <a:lnTo>
                    <a:pt x="110" y="109"/>
                  </a:lnTo>
                  <a:lnTo>
                    <a:pt x="100" y="101"/>
                  </a:lnTo>
                  <a:lnTo>
                    <a:pt x="88" y="93"/>
                  </a:lnTo>
                  <a:lnTo>
                    <a:pt x="78" y="84"/>
                  </a:lnTo>
                  <a:lnTo>
                    <a:pt x="68" y="74"/>
                  </a:lnTo>
                  <a:lnTo>
                    <a:pt x="59" y="65"/>
                  </a:lnTo>
                  <a:lnTo>
                    <a:pt x="51" y="55"/>
                  </a:lnTo>
                  <a:lnTo>
                    <a:pt x="44" y="45"/>
                  </a:lnTo>
                  <a:lnTo>
                    <a:pt x="35" y="36"/>
                  </a:lnTo>
                  <a:lnTo>
                    <a:pt x="26" y="26"/>
                  </a:lnTo>
                  <a:lnTo>
                    <a:pt x="18" y="17"/>
                  </a:lnTo>
                  <a:lnTo>
                    <a:pt x="9" y="9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11" name="Freeform 311"/>
            <p:cNvSpPr>
              <a:spLocks/>
            </p:cNvSpPr>
            <p:nvPr/>
          </p:nvSpPr>
          <p:spPr bwMode="auto">
            <a:xfrm>
              <a:off x="1036" y="702"/>
              <a:ext cx="361" cy="329"/>
            </a:xfrm>
            <a:custGeom>
              <a:avLst/>
              <a:gdLst/>
              <a:ahLst/>
              <a:cxnLst>
                <a:cxn ang="0">
                  <a:pos x="672" y="4"/>
                </a:cxn>
                <a:cxn ang="0">
                  <a:pos x="598" y="0"/>
                </a:cxn>
                <a:cxn ang="0">
                  <a:pos x="525" y="1"/>
                </a:cxn>
                <a:cxn ang="0">
                  <a:pos x="450" y="10"/>
                </a:cxn>
                <a:cxn ang="0">
                  <a:pos x="377" y="20"/>
                </a:cxn>
                <a:cxn ang="0">
                  <a:pos x="306" y="34"/>
                </a:cxn>
                <a:cxn ang="0">
                  <a:pos x="237" y="59"/>
                </a:cxn>
                <a:cxn ang="0">
                  <a:pos x="171" y="94"/>
                </a:cxn>
                <a:cxn ang="0">
                  <a:pos x="110" y="132"/>
                </a:cxn>
                <a:cxn ang="0">
                  <a:pos x="60" y="175"/>
                </a:cxn>
                <a:cxn ang="0">
                  <a:pos x="21" y="233"/>
                </a:cxn>
                <a:cxn ang="0">
                  <a:pos x="4" y="362"/>
                </a:cxn>
                <a:cxn ang="0">
                  <a:pos x="44" y="437"/>
                </a:cxn>
                <a:cxn ang="0">
                  <a:pos x="93" y="472"/>
                </a:cxn>
                <a:cxn ang="0">
                  <a:pos x="148" y="499"/>
                </a:cxn>
                <a:cxn ang="0">
                  <a:pos x="175" y="518"/>
                </a:cxn>
                <a:cxn ang="0">
                  <a:pos x="188" y="540"/>
                </a:cxn>
                <a:cxn ang="0">
                  <a:pos x="168" y="553"/>
                </a:cxn>
                <a:cxn ang="0">
                  <a:pos x="146" y="557"/>
                </a:cxn>
                <a:cxn ang="0">
                  <a:pos x="116" y="572"/>
                </a:cxn>
                <a:cxn ang="0">
                  <a:pos x="95" y="621"/>
                </a:cxn>
                <a:cxn ang="0">
                  <a:pos x="118" y="659"/>
                </a:cxn>
                <a:cxn ang="0">
                  <a:pos x="118" y="656"/>
                </a:cxn>
                <a:cxn ang="0">
                  <a:pos x="100" y="612"/>
                </a:cxn>
                <a:cxn ang="0">
                  <a:pos x="122" y="576"/>
                </a:cxn>
                <a:cxn ang="0">
                  <a:pos x="162" y="563"/>
                </a:cxn>
                <a:cxn ang="0">
                  <a:pos x="191" y="553"/>
                </a:cxn>
                <a:cxn ang="0">
                  <a:pos x="200" y="507"/>
                </a:cxn>
                <a:cxn ang="0">
                  <a:pos x="169" y="465"/>
                </a:cxn>
                <a:cxn ang="0">
                  <a:pos x="122" y="431"/>
                </a:cxn>
                <a:cxn ang="0">
                  <a:pos x="77" y="397"/>
                </a:cxn>
                <a:cxn ang="0">
                  <a:pos x="50" y="337"/>
                </a:cxn>
                <a:cxn ang="0">
                  <a:pos x="54" y="272"/>
                </a:cxn>
                <a:cxn ang="0">
                  <a:pos x="76" y="213"/>
                </a:cxn>
                <a:cxn ang="0">
                  <a:pos x="115" y="165"/>
                </a:cxn>
                <a:cxn ang="0">
                  <a:pos x="162" y="126"/>
                </a:cxn>
                <a:cxn ang="0">
                  <a:pos x="220" y="90"/>
                </a:cxn>
                <a:cxn ang="0">
                  <a:pos x="292" y="61"/>
                </a:cxn>
                <a:cxn ang="0">
                  <a:pos x="364" y="39"/>
                </a:cxn>
                <a:cxn ang="0">
                  <a:pos x="428" y="23"/>
                </a:cxn>
                <a:cxn ang="0">
                  <a:pos x="495" y="11"/>
                </a:cxn>
                <a:cxn ang="0">
                  <a:pos x="562" y="5"/>
                </a:cxn>
                <a:cxn ang="0">
                  <a:pos x="630" y="5"/>
                </a:cxn>
                <a:cxn ang="0">
                  <a:pos x="698" y="10"/>
                </a:cxn>
                <a:cxn ang="0">
                  <a:pos x="721" y="13"/>
                </a:cxn>
                <a:cxn ang="0">
                  <a:pos x="721" y="13"/>
                </a:cxn>
              </a:cxnLst>
              <a:rect l="0" t="0" r="r" b="b"/>
              <a:pathLst>
                <a:path w="721" h="659">
                  <a:moveTo>
                    <a:pt x="721" y="13"/>
                  </a:moveTo>
                  <a:lnTo>
                    <a:pt x="696" y="8"/>
                  </a:lnTo>
                  <a:lnTo>
                    <a:pt x="672" y="4"/>
                  </a:lnTo>
                  <a:lnTo>
                    <a:pt x="647" y="3"/>
                  </a:lnTo>
                  <a:lnTo>
                    <a:pt x="623" y="0"/>
                  </a:lnTo>
                  <a:lnTo>
                    <a:pt x="598" y="0"/>
                  </a:lnTo>
                  <a:lnTo>
                    <a:pt x="574" y="0"/>
                  </a:lnTo>
                  <a:lnTo>
                    <a:pt x="549" y="0"/>
                  </a:lnTo>
                  <a:lnTo>
                    <a:pt x="525" y="1"/>
                  </a:lnTo>
                  <a:lnTo>
                    <a:pt x="499" y="4"/>
                  </a:lnTo>
                  <a:lnTo>
                    <a:pt x="475" y="5"/>
                  </a:lnTo>
                  <a:lnTo>
                    <a:pt x="450" y="10"/>
                  </a:lnTo>
                  <a:lnTo>
                    <a:pt x="426" y="13"/>
                  </a:lnTo>
                  <a:lnTo>
                    <a:pt x="401" y="16"/>
                  </a:lnTo>
                  <a:lnTo>
                    <a:pt x="377" y="20"/>
                  </a:lnTo>
                  <a:lnTo>
                    <a:pt x="354" y="24"/>
                  </a:lnTo>
                  <a:lnTo>
                    <a:pt x="329" y="29"/>
                  </a:lnTo>
                  <a:lnTo>
                    <a:pt x="306" y="34"/>
                  </a:lnTo>
                  <a:lnTo>
                    <a:pt x="282" y="42"/>
                  </a:lnTo>
                  <a:lnTo>
                    <a:pt x="259" y="49"/>
                  </a:lnTo>
                  <a:lnTo>
                    <a:pt x="237" y="59"/>
                  </a:lnTo>
                  <a:lnTo>
                    <a:pt x="214" y="71"/>
                  </a:lnTo>
                  <a:lnTo>
                    <a:pt x="192" y="82"/>
                  </a:lnTo>
                  <a:lnTo>
                    <a:pt x="171" y="94"/>
                  </a:lnTo>
                  <a:lnTo>
                    <a:pt x="151" y="105"/>
                  </a:lnTo>
                  <a:lnTo>
                    <a:pt x="131" y="118"/>
                  </a:lnTo>
                  <a:lnTo>
                    <a:pt x="110" y="132"/>
                  </a:lnTo>
                  <a:lnTo>
                    <a:pt x="92" y="145"/>
                  </a:lnTo>
                  <a:lnTo>
                    <a:pt x="76" y="159"/>
                  </a:lnTo>
                  <a:lnTo>
                    <a:pt x="60" y="175"/>
                  </a:lnTo>
                  <a:lnTo>
                    <a:pt x="46" y="192"/>
                  </a:lnTo>
                  <a:lnTo>
                    <a:pt x="33" y="211"/>
                  </a:lnTo>
                  <a:lnTo>
                    <a:pt x="21" y="233"/>
                  </a:lnTo>
                  <a:lnTo>
                    <a:pt x="5" y="275"/>
                  </a:lnTo>
                  <a:lnTo>
                    <a:pt x="0" y="318"/>
                  </a:lnTo>
                  <a:lnTo>
                    <a:pt x="4" y="362"/>
                  </a:lnTo>
                  <a:lnTo>
                    <a:pt x="20" y="404"/>
                  </a:lnTo>
                  <a:lnTo>
                    <a:pt x="31" y="423"/>
                  </a:lnTo>
                  <a:lnTo>
                    <a:pt x="44" y="437"/>
                  </a:lnTo>
                  <a:lnTo>
                    <a:pt x="60" y="450"/>
                  </a:lnTo>
                  <a:lnTo>
                    <a:pt x="76" y="462"/>
                  </a:lnTo>
                  <a:lnTo>
                    <a:pt x="93" y="472"/>
                  </a:lnTo>
                  <a:lnTo>
                    <a:pt x="110" y="481"/>
                  </a:lnTo>
                  <a:lnTo>
                    <a:pt x="129" y="491"/>
                  </a:lnTo>
                  <a:lnTo>
                    <a:pt x="148" y="499"/>
                  </a:lnTo>
                  <a:lnTo>
                    <a:pt x="158" y="505"/>
                  </a:lnTo>
                  <a:lnTo>
                    <a:pt x="167" y="511"/>
                  </a:lnTo>
                  <a:lnTo>
                    <a:pt x="175" y="518"/>
                  </a:lnTo>
                  <a:lnTo>
                    <a:pt x="184" y="526"/>
                  </a:lnTo>
                  <a:lnTo>
                    <a:pt x="188" y="533"/>
                  </a:lnTo>
                  <a:lnTo>
                    <a:pt x="188" y="540"/>
                  </a:lnTo>
                  <a:lnTo>
                    <a:pt x="184" y="544"/>
                  </a:lnTo>
                  <a:lnTo>
                    <a:pt x="177" y="549"/>
                  </a:lnTo>
                  <a:lnTo>
                    <a:pt x="168" y="553"/>
                  </a:lnTo>
                  <a:lnTo>
                    <a:pt x="159" y="555"/>
                  </a:lnTo>
                  <a:lnTo>
                    <a:pt x="152" y="556"/>
                  </a:lnTo>
                  <a:lnTo>
                    <a:pt x="146" y="557"/>
                  </a:lnTo>
                  <a:lnTo>
                    <a:pt x="135" y="560"/>
                  </a:lnTo>
                  <a:lnTo>
                    <a:pt x="126" y="566"/>
                  </a:lnTo>
                  <a:lnTo>
                    <a:pt x="116" y="572"/>
                  </a:lnTo>
                  <a:lnTo>
                    <a:pt x="109" y="581"/>
                  </a:lnTo>
                  <a:lnTo>
                    <a:pt x="96" y="599"/>
                  </a:lnTo>
                  <a:lnTo>
                    <a:pt x="95" y="621"/>
                  </a:lnTo>
                  <a:lnTo>
                    <a:pt x="102" y="641"/>
                  </a:lnTo>
                  <a:lnTo>
                    <a:pt x="116" y="659"/>
                  </a:lnTo>
                  <a:lnTo>
                    <a:pt x="118" y="659"/>
                  </a:lnTo>
                  <a:lnTo>
                    <a:pt x="118" y="657"/>
                  </a:lnTo>
                  <a:lnTo>
                    <a:pt x="118" y="656"/>
                  </a:lnTo>
                  <a:lnTo>
                    <a:pt x="108" y="641"/>
                  </a:lnTo>
                  <a:lnTo>
                    <a:pt x="102" y="627"/>
                  </a:lnTo>
                  <a:lnTo>
                    <a:pt x="100" y="612"/>
                  </a:lnTo>
                  <a:lnTo>
                    <a:pt x="103" y="598"/>
                  </a:lnTo>
                  <a:lnTo>
                    <a:pt x="110" y="586"/>
                  </a:lnTo>
                  <a:lnTo>
                    <a:pt x="122" y="576"/>
                  </a:lnTo>
                  <a:lnTo>
                    <a:pt x="135" y="569"/>
                  </a:lnTo>
                  <a:lnTo>
                    <a:pt x="152" y="565"/>
                  </a:lnTo>
                  <a:lnTo>
                    <a:pt x="162" y="563"/>
                  </a:lnTo>
                  <a:lnTo>
                    <a:pt x="172" y="560"/>
                  </a:lnTo>
                  <a:lnTo>
                    <a:pt x="182" y="557"/>
                  </a:lnTo>
                  <a:lnTo>
                    <a:pt x="191" y="553"/>
                  </a:lnTo>
                  <a:lnTo>
                    <a:pt x="201" y="540"/>
                  </a:lnTo>
                  <a:lnTo>
                    <a:pt x="203" y="524"/>
                  </a:lnTo>
                  <a:lnTo>
                    <a:pt x="200" y="507"/>
                  </a:lnTo>
                  <a:lnTo>
                    <a:pt x="192" y="492"/>
                  </a:lnTo>
                  <a:lnTo>
                    <a:pt x="182" y="478"/>
                  </a:lnTo>
                  <a:lnTo>
                    <a:pt x="169" y="465"/>
                  </a:lnTo>
                  <a:lnTo>
                    <a:pt x="154" y="453"/>
                  </a:lnTo>
                  <a:lnTo>
                    <a:pt x="138" y="442"/>
                  </a:lnTo>
                  <a:lnTo>
                    <a:pt x="122" y="431"/>
                  </a:lnTo>
                  <a:lnTo>
                    <a:pt x="106" y="420"/>
                  </a:lnTo>
                  <a:lnTo>
                    <a:pt x="90" y="408"/>
                  </a:lnTo>
                  <a:lnTo>
                    <a:pt x="77" y="397"/>
                  </a:lnTo>
                  <a:lnTo>
                    <a:pt x="64" y="378"/>
                  </a:lnTo>
                  <a:lnTo>
                    <a:pt x="54" y="359"/>
                  </a:lnTo>
                  <a:lnTo>
                    <a:pt x="50" y="337"/>
                  </a:lnTo>
                  <a:lnTo>
                    <a:pt x="48" y="315"/>
                  </a:lnTo>
                  <a:lnTo>
                    <a:pt x="51" y="294"/>
                  </a:lnTo>
                  <a:lnTo>
                    <a:pt x="54" y="272"/>
                  </a:lnTo>
                  <a:lnTo>
                    <a:pt x="60" y="250"/>
                  </a:lnTo>
                  <a:lnTo>
                    <a:pt x="67" y="230"/>
                  </a:lnTo>
                  <a:lnTo>
                    <a:pt x="76" y="213"/>
                  </a:lnTo>
                  <a:lnTo>
                    <a:pt x="86" y="195"/>
                  </a:lnTo>
                  <a:lnTo>
                    <a:pt x="100" y="179"/>
                  </a:lnTo>
                  <a:lnTo>
                    <a:pt x="115" y="165"/>
                  </a:lnTo>
                  <a:lnTo>
                    <a:pt x="131" y="152"/>
                  </a:lnTo>
                  <a:lnTo>
                    <a:pt x="146" y="139"/>
                  </a:lnTo>
                  <a:lnTo>
                    <a:pt x="162" y="126"/>
                  </a:lnTo>
                  <a:lnTo>
                    <a:pt x="178" y="114"/>
                  </a:lnTo>
                  <a:lnTo>
                    <a:pt x="198" y="101"/>
                  </a:lnTo>
                  <a:lnTo>
                    <a:pt x="220" y="90"/>
                  </a:lnTo>
                  <a:lnTo>
                    <a:pt x="243" y="78"/>
                  </a:lnTo>
                  <a:lnTo>
                    <a:pt x="267" y="69"/>
                  </a:lnTo>
                  <a:lnTo>
                    <a:pt x="292" y="61"/>
                  </a:lnTo>
                  <a:lnTo>
                    <a:pt x="316" y="53"/>
                  </a:lnTo>
                  <a:lnTo>
                    <a:pt x="341" y="46"/>
                  </a:lnTo>
                  <a:lnTo>
                    <a:pt x="364" y="39"/>
                  </a:lnTo>
                  <a:lnTo>
                    <a:pt x="385" y="33"/>
                  </a:lnTo>
                  <a:lnTo>
                    <a:pt x="407" y="27"/>
                  </a:lnTo>
                  <a:lnTo>
                    <a:pt x="428" y="23"/>
                  </a:lnTo>
                  <a:lnTo>
                    <a:pt x="450" y="19"/>
                  </a:lnTo>
                  <a:lnTo>
                    <a:pt x="473" y="14"/>
                  </a:lnTo>
                  <a:lnTo>
                    <a:pt x="495" y="11"/>
                  </a:lnTo>
                  <a:lnTo>
                    <a:pt x="518" y="8"/>
                  </a:lnTo>
                  <a:lnTo>
                    <a:pt x="539" y="7"/>
                  </a:lnTo>
                  <a:lnTo>
                    <a:pt x="562" y="5"/>
                  </a:lnTo>
                  <a:lnTo>
                    <a:pt x="584" y="5"/>
                  </a:lnTo>
                  <a:lnTo>
                    <a:pt x="607" y="5"/>
                  </a:lnTo>
                  <a:lnTo>
                    <a:pt x="630" y="5"/>
                  </a:lnTo>
                  <a:lnTo>
                    <a:pt x="653" y="7"/>
                  </a:lnTo>
                  <a:lnTo>
                    <a:pt x="675" y="8"/>
                  </a:lnTo>
                  <a:lnTo>
                    <a:pt x="698" y="10"/>
                  </a:lnTo>
                  <a:lnTo>
                    <a:pt x="721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10" name="Freeform 310"/>
            <p:cNvSpPr>
              <a:spLocks/>
            </p:cNvSpPr>
            <p:nvPr/>
          </p:nvSpPr>
          <p:spPr bwMode="auto">
            <a:xfrm>
              <a:off x="875" y="490"/>
              <a:ext cx="282" cy="498"/>
            </a:xfrm>
            <a:custGeom>
              <a:avLst/>
              <a:gdLst/>
              <a:ahLst/>
              <a:cxnLst>
                <a:cxn ang="0">
                  <a:pos x="533" y="21"/>
                </a:cxn>
                <a:cxn ang="0">
                  <a:pos x="474" y="61"/>
                </a:cxn>
                <a:cxn ang="0">
                  <a:pos x="415" y="105"/>
                </a:cxn>
                <a:cxn ang="0">
                  <a:pos x="361" y="152"/>
                </a:cxn>
                <a:cxn ang="0">
                  <a:pos x="312" y="205"/>
                </a:cxn>
                <a:cxn ang="0">
                  <a:pos x="268" y="258"/>
                </a:cxn>
                <a:cxn ang="0">
                  <a:pos x="226" y="315"/>
                </a:cxn>
                <a:cxn ang="0">
                  <a:pos x="187" y="373"/>
                </a:cxn>
                <a:cxn ang="0">
                  <a:pos x="130" y="470"/>
                </a:cxn>
                <a:cxn ang="0">
                  <a:pos x="68" y="612"/>
                </a:cxn>
                <a:cxn ang="0">
                  <a:pos x="26" y="762"/>
                </a:cxn>
                <a:cxn ang="0">
                  <a:pos x="4" y="917"/>
                </a:cxn>
                <a:cxn ang="0">
                  <a:pos x="2" y="997"/>
                </a:cxn>
                <a:cxn ang="0">
                  <a:pos x="6" y="995"/>
                </a:cxn>
                <a:cxn ang="0">
                  <a:pos x="12" y="955"/>
                </a:cxn>
                <a:cxn ang="0">
                  <a:pos x="20" y="881"/>
                </a:cxn>
                <a:cxn ang="0">
                  <a:pos x="30" y="809"/>
                </a:cxn>
                <a:cxn ang="0">
                  <a:pos x="45" y="735"/>
                </a:cxn>
                <a:cxn ang="0">
                  <a:pos x="63" y="661"/>
                </a:cxn>
                <a:cxn ang="0">
                  <a:pos x="87" y="587"/>
                </a:cxn>
                <a:cxn ang="0">
                  <a:pos x="115" y="516"/>
                </a:cxn>
                <a:cxn ang="0">
                  <a:pos x="150" y="446"/>
                </a:cxn>
                <a:cxn ang="0">
                  <a:pos x="187" y="384"/>
                </a:cxn>
                <a:cxn ang="0">
                  <a:pos x="225" y="325"/>
                </a:cxn>
                <a:cxn ang="0">
                  <a:pos x="265" y="270"/>
                </a:cxn>
                <a:cxn ang="0">
                  <a:pos x="308" y="215"/>
                </a:cxn>
                <a:cxn ang="0">
                  <a:pos x="343" y="174"/>
                </a:cxn>
                <a:cxn ang="0">
                  <a:pos x="369" y="148"/>
                </a:cxn>
                <a:cxn ang="0">
                  <a:pos x="396" y="122"/>
                </a:cxn>
                <a:cxn ang="0">
                  <a:pos x="426" y="99"/>
                </a:cxn>
                <a:cxn ang="0">
                  <a:pos x="455" y="76"/>
                </a:cxn>
                <a:cxn ang="0">
                  <a:pos x="485" y="54"/>
                </a:cxn>
                <a:cxn ang="0">
                  <a:pos x="517" y="32"/>
                </a:cxn>
                <a:cxn ang="0">
                  <a:pos x="547" y="10"/>
                </a:cxn>
                <a:cxn ang="0">
                  <a:pos x="564" y="0"/>
                </a:cxn>
                <a:cxn ang="0">
                  <a:pos x="564" y="0"/>
                </a:cxn>
                <a:cxn ang="0">
                  <a:pos x="563" y="0"/>
                </a:cxn>
              </a:cxnLst>
              <a:rect l="0" t="0" r="r" b="b"/>
              <a:pathLst>
                <a:path w="564" h="997">
                  <a:moveTo>
                    <a:pt x="563" y="0"/>
                  </a:moveTo>
                  <a:lnTo>
                    <a:pt x="533" y="21"/>
                  </a:lnTo>
                  <a:lnTo>
                    <a:pt x="502" y="41"/>
                  </a:lnTo>
                  <a:lnTo>
                    <a:pt x="474" y="61"/>
                  </a:lnTo>
                  <a:lnTo>
                    <a:pt x="443" y="83"/>
                  </a:lnTo>
                  <a:lnTo>
                    <a:pt x="415" y="105"/>
                  </a:lnTo>
                  <a:lnTo>
                    <a:pt x="387" y="128"/>
                  </a:lnTo>
                  <a:lnTo>
                    <a:pt x="361" y="152"/>
                  </a:lnTo>
                  <a:lnTo>
                    <a:pt x="336" y="178"/>
                  </a:lnTo>
                  <a:lnTo>
                    <a:pt x="312" y="205"/>
                  </a:lnTo>
                  <a:lnTo>
                    <a:pt x="289" y="231"/>
                  </a:lnTo>
                  <a:lnTo>
                    <a:pt x="268" y="258"/>
                  </a:lnTo>
                  <a:lnTo>
                    <a:pt x="246" y="286"/>
                  </a:lnTo>
                  <a:lnTo>
                    <a:pt x="226" y="315"/>
                  </a:lnTo>
                  <a:lnTo>
                    <a:pt x="206" y="344"/>
                  </a:lnTo>
                  <a:lnTo>
                    <a:pt x="187" y="373"/>
                  </a:lnTo>
                  <a:lnTo>
                    <a:pt x="169" y="402"/>
                  </a:lnTo>
                  <a:lnTo>
                    <a:pt x="130" y="470"/>
                  </a:lnTo>
                  <a:lnTo>
                    <a:pt x="97" y="539"/>
                  </a:lnTo>
                  <a:lnTo>
                    <a:pt x="68" y="612"/>
                  </a:lnTo>
                  <a:lnTo>
                    <a:pt x="45" y="687"/>
                  </a:lnTo>
                  <a:lnTo>
                    <a:pt x="26" y="762"/>
                  </a:lnTo>
                  <a:lnTo>
                    <a:pt x="13" y="839"/>
                  </a:lnTo>
                  <a:lnTo>
                    <a:pt x="4" y="917"/>
                  </a:lnTo>
                  <a:lnTo>
                    <a:pt x="0" y="995"/>
                  </a:lnTo>
                  <a:lnTo>
                    <a:pt x="2" y="997"/>
                  </a:lnTo>
                  <a:lnTo>
                    <a:pt x="4" y="997"/>
                  </a:lnTo>
                  <a:lnTo>
                    <a:pt x="6" y="995"/>
                  </a:lnTo>
                  <a:lnTo>
                    <a:pt x="7" y="993"/>
                  </a:lnTo>
                  <a:lnTo>
                    <a:pt x="12" y="955"/>
                  </a:lnTo>
                  <a:lnTo>
                    <a:pt x="16" y="919"/>
                  </a:lnTo>
                  <a:lnTo>
                    <a:pt x="20" y="881"/>
                  </a:lnTo>
                  <a:lnTo>
                    <a:pt x="25" y="845"/>
                  </a:lnTo>
                  <a:lnTo>
                    <a:pt x="30" y="809"/>
                  </a:lnTo>
                  <a:lnTo>
                    <a:pt x="38" y="771"/>
                  </a:lnTo>
                  <a:lnTo>
                    <a:pt x="45" y="735"/>
                  </a:lnTo>
                  <a:lnTo>
                    <a:pt x="53" y="698"/>
                  </a:lnTo>
                  <a:lnTo>
                    <a:pt x="63" y="661"/>
                  </a:lnTo>
                  <a:lnTo>
                    <a:pt x="74" y="623"/>
                  </a:lnTo>
                  <a:lnTo>
                    <a:pt x="87" y="587"/>
                  </a:lnTo>
                  <a:lnTo>
                    <a:pt x="101" y="551"/>
                  </a:lnTo>
                  <a:lnTo>
                    <a:pt x="115" y="516"/>
                  </a:lnTo>
                  <a:lnTo>
                    <a:pt x="133" y="481"/>
                  </a:lnTo>
                  <a:lnTo>
                    <a:pt x="150" y="446"/>
                  </a:lnTo>
                  <a:lnTo>
                    <a:pt x="169" y="413"/>
                  </a:lnTo>
                  <a:lnTo>
                    <a:pt x="187" y="384"/>
                  </a:lnTo>
                  <a:lnTo>
                    <a:pt x="206" y="354"/>
                  </a:lnTo>
                  <a:lnTo>
                    <a:pt x="225" y="325"/>
                  </a:lnTo>
                  <a:lnTo>
                    <a:pt x="245" y="297"/>
                  </a:lnTo>
                  <a:lnTo>
                    <a:pt x="265" y="270"/>
                  </a:lnTo>
                  <a:lnTo>
                    <a:pt x="287" y="242"/>
                  </a:lnTo>
                  <a:lnTo>
                    <a:pt x="308" y="215"/>
                  </a:lnTo>
                  <a:lnTo>
                    <a:pt x="330" y="189"/>
                  </a:lnTo>
                  <a:lnTo>
                    <a:pt x="343" y="174"/>
                  </a:lnTo>
                  <a:lnTo>
                    <a:pt x="356" y="161"/>
                  </a:lnTo>
                  <a:lnTo>
                    <a:pt x="369" y="148"/>
                  </a:lnTo>
                  <a:lnTo>
                    <a:pt x="383" y="135"/>
                  </a:lnTo>
                  <a:lnTo>
                    <a:pt x="396" y="122"/>
                  </a:lnTo>
                  <a:lnTo>
                    <a:pt x="410" y="110"/>
                  </a:lnTo>
                  <a:lnTo>
                    <a:pt x="426" y="99"/>
                  </a:lnTo>
                  <a:lnTo>
                    <a:pt x="441" y="87"/>
                  </a:lnTo>
                  <a:lnTo>
                    <a:pt x="455" y="76"/>
                  </a:lnTo>
                  <a:lnTo>
                    <a:pt x="471" y="64"/>
                  </a:lnTo>
                  <a:lnTo>
                    <a:pt x="485" y="54"/>
                  </a:lnTo>
                  <a:lnTo>
                    <a:pt x="501" y="42"/>
                  </a:lnTo>
                  <a:lnTo>
                    <a:pt x="517" y="32"/>
                  </a:lnTo>
                  <a:lnTo>
                    <a:pt x="533" y="22"/>
                  </a:lnTo>
                  <a:lnTo>
                    <a:pt x="547" y="10"/>
                  </a:lnTo>
                  <a:lnTo>
                    <a:pt x="563" y="0"/>
                  </a:lnTo>
                  <a:lnTo>
                    <a:pt x="564" y="0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09" name="Freeform 309"/>
            <p:cNvSpPr>
              <a:spLocks/>
            </p:cNvSpPr>
            <p:nvPr/>
          </p:nvSpPr>
          <p:spPr bwMode="auto">
            <a:xfrm>
              <a:off x="1056" y="522"/>
              <a:ext cx="108" cy="181"/>
            </a:xfrm>
            <a:custGeom>
              <a:avLst/>
              <a:gdLst/>
              <a:ahLst/>
              <a:cxnLst>
                <a:cxn ang="0">
                  <a:pos x="214" y="0"/>
                </a:cxn>
                <a:cxn ang="0">
                  <a:pos x="196" y="21"/>
                </a:cxn>
                <a:cxn ang="0">
                  <a:pos x="178" y="41"/>
                </a:cxn>
                <a:cxn ang="0">
                  <a:pos x="161" y="63"/>
                </a:cxn>
                <a:cxn ang="0">
                  <a:pos x="144" y="84"/>
                </a:cxn>
                <a:cxn ang="0">
                  <a:pos x="128" y="108"/>
                </a:cxn>
                <a:cxn ang="0">
                  <a:pos x="112" y="129"/>
                </a:cxn>
                <a:cxn ang="0">
                  <a:pos x="96" y="153"/>
                </a:cxn>
                <a:cxn ang="0">
                  <a:pos x="82" y="176"/>
                </a:cxn>
                <a:cxn ang="0">
                  <a:pos x="68" y="197"/>
                </a:cxn>
                <a:cxn ang="0">
                  <a:pos x="55" y="219"/>
                </a:cxn>
                <a:cxn ang="0">
                  <a:pos x="42" y="241"/>
                </a:cxn>
                <a:cxn ang="0">
                  <a:pos x="30" y="263"/>
                </a:cxn>
                <a:cxn ang="0">
                  <a:pos x="20" y="286"/>
                </a:cxn>
                <a:cxn ang="0">
                  <a:pos x="11" y="309"/>
                </a:cxn>
                <a:cxn ang="0">
                  <a:pos x="6" y="334"/>
                </a:cxn>
                <a:cxn ang="0">
                  <a:pos x="0" y="360"/>
                </a:cxn>
                <a:cxn ang="0">
                  <a:pos x="1" y="363"/>
                </a:cxn>
                <a:cxn ang="0">
                  <a:pos x="4" y="363"/>
                </a:cxn>
                <a:cxn ang="0">
                  <a:pos x="7" y="360"/>
                </a:cxn>
                <a:cxn ang="0">
                  <a:pos x="8" y="357"/>
                </a:cxn>
                <a:cxn ang="0">
                  <a:pos x="16" y="334"/>
                </a:cxn>
                <a:cxn ang="0">
                  <a:pos x="23" y="310"/>
                </a:cxn>
                <a:cxn ang="0">
                  <a:pos x="32" y="287"/>
                </a:cxn>
                <a:cxn ang="0">
                  <a:pos x="42" y="266"/>
                </a:cxn>
                <a:cxn ang="0">
                  <a:pos x="52" y="244"/>
                </a:cxn>
                <a:cxn ang="0">
                  <a:pos x="63" y="222"/>
                </a:cxn>
                <a:cxn ang="0">
                  <a:pos x="75" y="200"/>
                </a:cxn>
                <a:cxn ang="0">
                  <a:pos x="88" y="180"/>
                </a:cxn>
                <a:cxn ang="0">
                  <a:pos x="102" y="157"/>
                </a:cxn>
                <a:cxn ang="0">
                  <a:pos x="116" y="134"/>
                </a:cxn>
                <a:cxn ang="0">
                  <a:pos x="131" y="111"/>
                </a:cxn>
                <a:cxn ang="0">
                  <a:pos x="147" y="87"/>
                </a:cxn>
                <a:cxn ang="0">
                  <a:pos x="163" y="66"/>
                </a:cxn>
                <a:cxn ang="0">
                  <a:pos x="180" y="44"/>
                </a:cxn>
                <a:cxn ang="0">
                  <a:pos x="197" y="22"/>
                </a:cxn>
                <a:cxn ang="0">
                  <a:pos x="216" y="2"/>
                </a:cxn>
                <a:cxn ang="0">
                  <a:pos x="216" y="2"/>
                </a:cxn>
                <a:cxn ang="0">
                  <a:pos x="216" y="0"/>
                </a:cxn>
                <a:cxn ang="0">
                  <a:pos x="216" y="0"/>
                </a:cxn>
                <a:cxn ang="0">
                  <a:pos x="214" y="0"/>
                </a:cxn>
                <a:cxn ang="0">
                  <a:pos x="214" y="0"/>
                </a:cxn>
              </a:cxnLst>
              <a:rect l="0" t="0" r="r" b="b"/>
              <a:pathLst>
                <a:path w="216" h="363">
                  <a:moveTo>
                    <a:pt x="214" y="0"/>
                  </a:moveTo>
                  <a:lnTo>
                    <a:pt x="196" y="21"/>
                  </a:lnTo>
                  <a:lnTo>
                    <a:pt x="178" y="41"/>
                  </a:lnTo>
                  <a:lnTo>
                    <a:pt x="161" y="63"/>
                  </a:lnTo>
                  <a:lnTo>
                    <a:pt x="144" y="84"/>
                  </a:lnTo>
                  <a:lnTo>
                    <a:pt x="128" y="108"/>
                  </a:lnTo>
                  <a:lnTo>
                    <a:pt x="112" y="129"/>
                  </a:lnTo>
                  <a:lnTo>
                    <a:pt x="96" y="153"/>
                  </a:lnTo>
                  <a:lnTo>
                    <a:pt x="82" y="176"/>
                  </a:lnTo>
                  <a:lnTo>
                    <a:pt x="68" y="197"/>
                  </a:lnTo>
                  <a:lnTo>
                    <a:pt x="55" y="219"/>
                  </a:lnTo>
                  <a:lnTo>
                    <a:pt x="42" y="241"/>
                  </a:lnTo>
                  <a:lnTo>
                    <a:pt x="30" y="263"/>
                  </a:lnTo>
                  <a:lnTo>
                    <a:pt x="20" y="286"/>
                  </a:lnTo>
                  <a:lnTo>
                    <a:pt x="11" y="309"/>
                  </a:lnTo>
                  <a:lnTo>
                    <a:pt x="6" y="334"/>
                  </a:lnTo>
                  <a:lnTo>
                    <a:pt x="0" y="360"/>
                  </a:lnTo>
                  <a:lnTo>
                    <a:pt x="1" y="363"/>
                  </a:lnTo>
                  <a:lnTo>
                    <a:pt x="4" y="363"/>
                  </a:lnTo>
                  <a:lnTo>
                    <a:pt x="7" y="360"/>
                  </a:lnTo>
                  <a:lnTo>
                    <a:pt x="8" y="357"/>
                  </a:lnTo>
                  <a:lnTo>
                    <a:pt x="16" y="334"/>
                  </a:lnTo>
                  <a:lnTo>
                    <a:pt x="23" y="310"/>
                  </a:lnTo>
                  <a:lnTo>
                    <a:pt x="32" y="287"/>
                  </a:lnTo>
                  <a:lnTo>
                    <a:pt x="42" y="266"/>
                  </a:lnTo>
                  <a:lnTo>
                    <a:pt x="52" y="244"/>
                  </a:lnTo>
                  <a:lnTo>
                    <a:pt x="63" y="222"/>
                  </a:lnTo>
                  <a:lnTo>
                    <a:pt x="75" y="200"/>
                  </a:lnTo>
                  <a:lnTo>
                    <a:pt x="88" y="180"/>
                  </a:lnTo>
                  <a:lnTo>
                    <a:pt x="102" y="157"/>
                  </a:lnTo>
                  <a:lnTo>
                    <a:pt x="116" y="134"/>
                  </a:lnTo>
                  <a:lnTo>
                    <a:pt x="131" y="111"/>
                  </a:lnTo>
                  <a:lnTo>
                    <a:pt x="147" y="87"/>
                  </a:lnTo>
                  <a:lnTo>
                    <a:pt x="163" y="66"/>
                  </a:lnTo>
                  <a:lnTo>
                    <a:pt x="180" y="44"/>
                  </a:lnTo>
                  <a:lnTo>
                    <a:pt x="197" y="22"/>
                  </a:lnTo>
                  <a:lnTo>
                    <a:pt x="216" y="2"/>
                  </a:lnTo>
                  <a:lnTo>
                    <a:pt x="216" y="0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08" name="Freeform 308"/>
            <p:cNvSpPr>
              <a:spLocks/>
            </p:cNvSpPr>
            <p:nvPr/>
          </p:nvSpPr>
          <p:spPr bwMode="auto">
            <a:xfrm>
              <a:off x="949" y="693"/>
              <a:ext cx="120" cy="38"/>
            </a:xfrm>
            <a:custGeom>
              <a:avLst/>
              <a:gdLst/>
              <a:ahLst/>
              <a:cxnLst>
                <a:cxn ang="0">
                  <a:pos x="2" y="76"/>
                </a:cxn>
                <a:cxn ang="0">
                  <a:pos x="15" y="65"/>
                </a:cxn>
                <a:cxn ang="0">
                  <a:pos x="28" y="55"/>
                </a:cxn>
                <a:cxn ang="0">
                  <a:pos x="41" y="48"/>
                </a:cxn>
                <a:cxn ang="0">
                  <a:pos x="55" y="41"/>
                </a:cxn>
                <a:cxn ang="0">
                  <a:pos x="69" y="35"/>
                </a:cxn>
                <a:cxn ang="0">
                  <a:pos x="85" y="31"/>
                </a:cxn>
                <a:cxn ang="0">
                  <a:pos x="100" y="26"/>
                </a:cxn>
                <a:cxn ang="0">
                  <a:pos x="116" y="23"/>
                </a:cxn>
                <a:cxn ang="0">
                  <a:pos x="130" y="22"/>
                </a:cxn>
                <a:cxn ang="0">
                  <a:pos x="144" y="21"/>
                </a:cxn>
                <a:cxn ang="0">
                  <a:pos x="160" y="19"/>
                </a:cxn>
                <a:cxn ang="0">
                  <a:pos x="175" y="19"/>
                </a:cxn>
                <a:cxn ang="0">
                  <a:pos x="189" y="19"/>
                </a:cxn>
                <a:cxn ang="0">
                  <a:pos x="203" y="19"/>
                </a:cxn>
                <a:cxn ang="0">
                  <a:pos x="218" y="18"/>
                </a:cxn>
                <a:cxn ang="0">
                  <a:pos x="232" y="16"/>
                </a:cxn>
                <a:cxn ang="0">
                  <a:pos x="235" y="13"/>
                </a:cxn>
                <a:cxn ang="0">
                  <a:pos x="239" y="9"/>
                </a:cxn>
                <a:cxn ang="0">
                  <a:pos x="239" y="5"/>
                </a:cxn>
                <a:cxn ang="0">
                  <a:pos x="236" y="2"/>
                </a:cxn>
                <a:cxn ang="0">
                  <a:pos x="221" y="0"/>
                </a:cxn>
                <a:cxn ang="0">
                  <a:pos x="205" y="0"/>
                </a:cxn>
                <a:cxn ang="0">
                  <a:pos x="189" y="0"/>
                </a:cxn>
                <a:cxn ang="0">
                  <a:pos x="172" y="3"/>
                </a:cxn>
                <a:cxn ang="0">
                  <a:pos x="156" y="6"/>
                </a:cxn>
                <a:cxn ang="0">
                  <a:pos x="139" y="10"/>
                </a:cxn>
                <a:cxn ang="0">
                  <a:pos x="123" y="13"/>
                </a:cxn>
                <a:cxn ang="0">
                  <a:pos x="108" y="18"/>
                </a:cxn>
                <a:cxn ang="0">
                  <a:pos x="94" y="22"/>
                </a:cxn>
                <a:cxn ang="0">
                  <a:pos x="78" y="26"/>
                </a:cxn>
                <a:cxn ang="0">
                  <a:pos x="65" y="32"/>
                </a:cxn>
                <a:cxn ang="0">
                  <a:pos x="51" y="39"/>
                </a:cxn>
                <a:cxn ang="0">
                  <a:pos x="38" y="47"/>
                </a:cxn>
                <a:cxn ang="0">
                  <a:pos x="25" y="54"/>
                </a:cxn>
                <a:cxn ang="0">
                  <a:pos x="12" y="64"/>
                </a:cxn>
                <a:cxn ang="0">
                  <a:pos x="0" y="74"/>
                </a:cxn>
                <a:cxn ang="0">
                  <a:pos x="0" y="74"/>
                </a:cxn>
                <a:cxn ang="0">
                  <a:pos x="0" y="74"/>
                </a:cxn>
                <a:cxn ang="0">
                  <a:pos x="0" y="76"/>
                </a:cxn>
                <a:cxn ang="0">
                  <a:pos x="2" y="76"/>
                </a:cxn>
                <a:cxn ang="0">
                  <a:pos x="2" y="76"/>
                </a:cxn>
              </a:cxnLst>
              <a:rect l="0" t="0" r="r" b="b"/>
              <a:pathLst>
                <a:path w="239" h="76">
                  <a:moveTo>
                    <a:pt x="2" y="76"/>
                  </a:moveTo>
                  <a:lnTo>
                    <a:pt x="15" y="65"/>
                  </a:lnTo>
                  <a:lnTo>
                    <a:pt x="28" y="55"/>
                  </a:lnTo>
                  <a:lnTo>
                    <a:pt x="41" y="48"/>
                  </a:lnTo>
                  <a:lnTo>
                    <a:pt x="55" y="41"/>
                  </a:lnTo>
                  <a:lnTo>
                    <a:pt x="69" y="35"/>
                  </a:lnTo>
                  <a:lnTo>
                    <a:pt x="85" y="31"/>
                  </a:lnTo>
                  <a:lnTo>
                    <a:pt x="100" y="26"/>
                  </a:lnTo>
                  <a:lnTo>
                    <a:pt x="116" y="23"/>
                  </a:lnTo>
                  <a:lnTo>
                    <a:pt x="130" y="22"/>
                  </a:lnTo>
                  <a:lnTo>
                    <a:pt x="144" y="21"/>
                  </a:lnTo>
                  <a:lnTo>
                    <a:pt x="160" y="19"/>
                  </a:lnTo>
                  <a:lnTo>
                    <a:pt x="175" y="19"/>
                  </a:lnTo>
                  <a:lnTo>
                    <a:pt x="189" y="19"/>
                  </a:lnTo>
                  <a:lnTo>
                    <a:pt x="203" y="19"/>
                  </a:lnTo>
                  <a:lnTo>
                    <a:pt x="218" y="18"/>
                  </a:lnTo>
                  <a:lnTo>
                    <a:pt x="232" y="16"/>
                  </a:lnTo>
                  <a:lnTo>
                    <a:pt x="235" y="13"/>
                  </a:lnTo>
                  <a:lnTo>
                    <a:pt x="239" y="9"/>
                  </a:lnTo>
                  <a:lnTo>
                    <a:pt x="239" y="5"/>
                  </a:lnTo>
                  <a:lnTo>
                    <a:pt x="236" y="2"/>
                  </a:lnTo>
                  <a:lnTo>
                    <a:pt x="221" y="0"/>
                  </a:lnTo>
                  <a:lnTo>
                    <a:pt x="205" y="0"/>
                  </a:lnTo>
                  <a:lnTo>
                    <a:pt x="189" y="0"/>
                  </a:lnTo>
                  <a:lnTo>
                    <a:pt x="172" y="3"/>
                  </a:lnTo>
                  <a:lnTo>
                    <a:pt x="156" y="6"/>
                  </a:lnTo>
                  <a:lnTo>
                    <a:pt x="139" y="10"/>
                  </a:lnTo>
                  <a:lnTo>
                    <a:pt x="123" y="13"/>
                  </a:lnTo>
                  <a:lnTo>
                    <a:pt x="108" y="18"/>
                  </a:lnTo>
                  <a:lnTo>
                    <a:pt x="94" y="22"/>
                  </a:lnTo>
                  <a:lnTo>
                    <a:pt x="78" y="26"/>
                  </a:lnTo>
                  <a:lnTo>
                    <a:pt x="65" y="32"/>
                  </a:lnTo>
                  <a:lnTo>
                    <a:pt x="51" y="39"/>
                  </a:lnTo>
                  <a:lnTo>
                    <a:pt x="38" y="47"/>
                  </a:lnTo>
                  <a:lnTo>
                    <a:pt x="25" y="54"/>
                  </a:lnTo>
                  <a:lnTo>
                    <a:pt x="12" y="64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2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07" name="Freeform 307"/>
            <p:cNvSpPr>
              <a:spLocks/>
            </p:cNvSpPr>
            <p:nvPr/>
          </p:nvSpPr>
          <p:spPr bwMode="auto">
            <a:xfrm>
              <a:off x="942" y="716"/>
              <a:ext cx="72" cy="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22"/>
                </a:cxn>
                <a:cxn ang="0">
                  <a:pos x="32" y="44"/>
                </a:cxn>
                <a:cxn ang="0">
                  <a:pos x="49" y="64"/>
                </a:cxn>
                <a:cxn ang="0">
                  <a:pos x="68" y="83"/>
                </a:cxn>
                <a:cxn ang="0">
                  <a:pos x="85" y="102"/>
                </a:cxn>
                <a:cxn ang="0">
                  <a:pos x="104" y="122"/>
                </a:cxn>
                <a:cxn ang="0">
                  <a:pos x="119" y="144"/>
                </a:cxn>
                <a:cxn ang="0">
                  <a:pos x="134" y="165"/>
                </a:cxn>
                <a:cxn ang="0">
                  <a:pos x="137" y="167"/>
                </a:cxn>
                <a:cxn ang="0">
                  <a:pos x="141" y="165"/>
                </a:cxn>
                <a:cxn ang="0">
                  <a:pos x="144" y="161"/>
                </a:cxn>
                <a:cxn ang="0">
                  <a:pos x="144" y="158"/>
                </a:cxn>
                <a:cxn ang="0">
                  <a:pos x="132" y="133"/>
                </a:cxn>
                <a:cxn ang="0">
                  <a:pos x="117" y="113"/>
                </a:cxn>
                <a:cxn ang="0">
                  <a:pos x="98" y="93"/>
                </a:cxn>
                <a:cxn ang="0">
                  <a:pos x="78" y="76"/>
                </a:cxn>
                <a:cxn ang="0">
                  <a:pos x="58" y="58"/>
                </a:cxn>
                <a:cxn ang="0">
                  <a:pos x="37" y="39"/>
                </a:cxn>
                <a:cxn ang="0">
                  <a:pos x="19" y="2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4" h="167">
                  <a:moveTo>
                    <a:pt x="0" y="0"/>
                  </a:moveTo>
                  <a:lnTo>
                    <a:pt x="14" y="22"/>
                  </a:lnTo>
                  <a:lnTo>
                    <a:pt x="32" y="44"/>
                  </a:lnTo>
                  <a:lnTo>
                    <a:pt x="49" y="64"/>
                  </a:lnTo>
                  <a:lnTo>
                    <a:pt x="68" y="83"/>
                  </a:lnTo>
                  <a:lnTo>
                    <a:pt x="85" y="102"/>
                  </a:lnTo>
                  <a:lnTo>
                    <a:pt x="104" y="122"/>
                  </a:lnTo>
                  <a:lnTo>
                    <a:pt x="119" y="144"/>
                  </a:lnTo>
                  <a:lnTo>
                    <a:pt x="134" y="165"/>
                  </a:lnTo>
                  <a:lnTo>
                    <a:pt x="137" y="167"/>
                  </a:lnTo>
                  <a:lnTo>
                    <a:pt x="141" y="165"/>
                  </a:lnTo>
                  <a:lnTo>
                    <a:pt x="144" y="161"/>
                  </a:lnTo>
                  <a:lnTo>
                    <a:pt x="144" y="158"/>
                  </a:lnTo>
                  <a:lnTo>
                    <a:pt x="132" y="133"/>
                  </a:lnTo>
                  <a:lnTo>
                    <a:pt x="117" y="113"/>
                  </a:lnTo>
                  <a:lnTo>
                    <a:pt x="98" y="93"/>
                  </a:lnTo>
                  <a:lnTo>
                    <a:pt x="78" y="76"/>
                  </a:lnTo>
                  <a:lnTo>
                    <a:pt x="58" y="58"/>
                  </a:lnTo>
                  <a:lnTo>
                    <a:pt x="37" y="39"/>
                  </a:lnTo>
                  <a:lnTo>
                    <a:pt x="19" y="2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06" name="Freeform 306"/>
            <p:cNvSpPr>
              <a:spLocks/>
            </p:cNvSpPr>
            <p:nvPr/>
          </p:nvSpPr>
          <p:spPr bwMode="auto">
            <a:xfrm>
              <a:off x="902" y="795"/>
              <a:ext cx="109" cy="173"/>
            </a:xfrm>
            <a:custGeom>
              <a:avLst/>
              <a:gdLst/>
              <a:ahLst/>
              <a:cxnLst>
                <a:cxn ang="0">
                  <a:pos x="0" y="346"/>
                </a:cxn>
                <a:cxn ang="0">
                  <a:pos x="4" y="331"/>
                </a:cxn>
                <a:cxn ang="0">
                  <a:pos x="8" y="318"/>
                </a:cxn>
                <a:cxn ang="0">
                  <a:pos x="14" y="305"/>
                </a:cxn>
                <a:cxn ang="0">
                  <a:pos x="20" y="292"/>
                </a:cxn>
                <a:cxn ang="0">
                  <a:pos x="26" y="281"/>
                </a:cxn>
                <a:cxn ang="0">
                  <a:pos x="33" y="268"/>
                </a:cxn>
                <a:cxn ang="0">
                  <a:pos x="40" y="256"/>
                </a:cxn>
                <a:cxn ang="0">
                  <a:pos x="47" y="243"/>
                </a:cxn>
                <a:cxn ang="0">
                  <a:pos x="53" y="233"/>
                </a:cxn>
                <a:cxn ang="0">
                  <a:pos x="60" y="221"/>
                </a:cxn>
                <a:cxn ang="0">
                  <a:pos x="66" y="211"/>
                </a:cxn>
                <a:cxn ang="0">
                  <a:pos x="73" y="201"/>
                </a:cxn>
                <a:cxn ang="0">
                  <a:pos x="79" y="189"/>
                </a:cxn>
                <a:cxn ang="0">
                  <a:pos x="86" y="179"/>
                </a:cxn>
                <a:cxn ang="0">
                  <a:pos x="93" y="169"/>
                </a:cxn>
                <a:cxn ang="0">
                  <a:pos x="101" y="159"/>
                </a:cxn>
                <a:cxn ang="0">
                  <a:pos x="108" y="149"/>
                </a:cxn>
                <a:cxn ang="0">
                  <a:pos x="114" y="139"/>
                </a:cxn>
                <a:cxn ang="0">
                  <a:pos x="121" y="127"/>
                </a:cxn>
                <a:cxn ang="0">
                  <a:pos x="127" y="117"/>
                </a:cxn>
                <a:cxn ang="0">
                  <a:pos x="134" y="107"/>
                </a:cxn>
                <a:cxn ang="0">
                  <a:pos x="141" y="98"/>
                </a:cxn>
                <a:cxn ang="0">
                  <a:pos x="150" y="88"/>
                </a:cxn>
                <a:cxn ang="0">
                  <a:pos x="158" y="79"/>
                </a:cxn>
                <a:cxn ang="0">
                  <a:pos x="165" y="72"/>
                </a:cxn>
                <a:cxn ang="0">
                  <a:pos x="173" y="66"/>
                </a:cxn>
                <a:cxn ang="0">
                  <a:pos x="181" y="59"/>
                </a:cxn>
                <a:cxn ang="0">
                  <a:pos x="188" y="52"/>
                </a:cxn>
                <a:cxn ang="0">
                  <a:pos x="194" y="46"/>
                </a:cxn>
                <a:cxn ang="0">
                  <a:pos x="201" y="39"/>
                </a:cxn>
                <a:cxn ang="0">
                  <a:pos x="207" y="30"/>
                </a:cxn>
                <a:cxn ang="0">
                  <a:pos x="213" y="23"/>
                </a:cxn>
                <a:cxn ang="0">
                  <a:pos x="217" y="13"/>
                </a:cxn>
                <a:cxn ang="0">
                  <a:pos x="214" y="4"/>
                </a:cxn>
                <a:cxn ang="0">
                  <a:pos x="209" y="0"/>
                </a:cxn>
                <a:cxn ang="0">
                  <a:pos x="198" y="2"/>
                </a:cxn>
                <a:cxn ang="0">
                  <a:pos x="177" y="18"/>
                </a:cxn>
                <a:cxn ang="0">
                  <a:pos x="158" y="39"/>
                </a:cxn>
                <a:cxn ang="0">
                  <a:pos x="141" y="59"/>
                </a:cxn>
                <a:cxn ang="0">
                  <a:pos x="127" y="81"/>
                </a:cxn>
                <a:cxn ang="0">
                  <a:pos x="112" y="105"/>
                </a:cxn>
                <a:cxn ang="0">
                  <a:pos x="99" y="128"/>
                </a:cxn>
                <a:cxn ang="0">
                  <a:pos x="88" y="153"/>
                </a:cxn>
                <a:cxn ang="0">
                  <a:pos x="75" y="176"/>
                </a:cxn>
                <a:cxn ang="0">
                  <a:pos x="69" y="188"/>
                </a:cxn>
                <a:cxn ang="0">
                  <a:pos x="62" y="199"/>
                </a:cxn>
                <a:cxn ang="0">
                  <a:pos x="56" y="211"/>
                </a:cxn>
                <a:cxn ang="0">
                  <a:pos x="52" y="224"/>
                </a:cxn>
                <a:cxn ang="0">
                  <a:pos x="46" y="236"/>
                </a:cxn>
                <a:cxn ang="0">
                  <a:pos x="40" y="247"/>
                </a:cxn>
                <a:cxn ang="0">
                  <a:pos x="33" y="260"/>
                </a:cxn>
                <a:cxn ang="0">
                  <a:pos x="27" y="272"/>
                </a:cxn>
                <a:cxn ang="0">
                  <a:pos x="17" y="289"/>
                </a:cxn>
                <a:cxn ang="0">
                  <a:pos x="8" y="307"/>
                </a:cxn>
                <a:cxn ang="0">
                  <a:pos x="3" y="325"/>
                </a:cxn>
                <a:cxn ang="0">
                  <a:pos x="0" y="346"/>
                </a:cxn>
                <a:cxn ang="0">
                  <a:pos x="0" y="346"/>
                </a:cxn>
                <a:cxn ang="0">
                  <a:pos x="0" y="346"/>
                </a:cxn>
                <a:cxn ang="0">
                  <a:pos x="0" y="346"/>
                </a:cxn>
                <a:cxn ang="0">
                  <a:pos x="0" y="346"/>
                </a:cxn>
                <a:cxn ang="0">
                  <a:pos x="0" y="346"/>
                </a:cxn>
              </a:cxnLst>
              <a:rect l="0" t="0" r="r" b="b"/>
              <a:pathLst>
                <a:path w="217" h="346">
                  <a:moveTo>
                    <a:pt x="0" y="346"/>
                  </a:moveTo>
                  <a:lnTo>
                    <a:pt x="4" y="331"/>
                  </a:lnTo>
                  <a:lnTo>
                    <a:pt x="8" y="318"/>
                  </a:lnTo>
                  <a:lnTo>
                    <a:pt x="14" y="305"/>
                  </a:lnTo>
                  <a:lnTo>
                    <a:pt x="20" y="292"/>
                  </a:lnTo>
                  <a:lnTo>
                    <a:pt x="26" y="281"/>
                  </a:lnTo>
                  <a:lnTo>
                    <a:pt x="33" y="268"/>
                  </a:lnTo>
                  <a:lnTo>
                    <a:pt x="40" y="256"/>
                  </a:lnTo>
                  <a:lnTo>
                    <a:pt x="47" y="243"/>
                  </a:lnTo>
                  <a:lnTo>
                    <a:pt x="53" y="233"/>
                  </a:lnTo>
                  <a:lnTo>
                    <a:pt x="60" y="221"/>
                  </a:lnTo>
                  <a:lnTo>
                    <a:pt x="66" y="211"/>
                  </a:lnTo>
                  <a:lnTo>
                    <a:pt x="73" y="201"/>
                  </a:lnTo>
                  <a:lnTo>
                    <a:pt x="79" y="189"/>
                  </a:lnTo>
                  <a:lnTo>
                    <a:pt x="86" y="179"/>
                  </a:lnTo>
                  <a:lnTo>
                    <a:pt x="93" y="169"/>
                  </a:lnTo>
                  <a:lnTo>
                    <a:pt x="101" y="159"/>
                  </a:lnTo>
                  <a:lnTo>
                    <a:pt x="108" y="149"/>
                  </a:lnTo>
                  <a:lnTo>
                    <a:pt x="114" y="139"/>
                  </a:lnTo>
                  <a:lnTo>
                    <a:pt x="121" y="127"/>
                  </a:lnTo>
                  <a:lnTo>
                    <a:pt x="127" y="117"/>
                  </a:lnTo>
                  <a:lnTo>
                    <a:pt x="134" y="107"/>
                  </a:lnTo>
                  <a:lnTo>
                    <a:pt x="141" y="98"/>
                  </a:lnTo>
                  <a:lnTo>
                    <a:pt x="150" y="88"/>
                  </a:lnTo>
                  <a:lnTo>
                    <a:pt x="158" y="79"/>
                  </a:lnTo>
                  <a:lnTo>
                    <a:pt x="165" y="72"/>
                  </a:lnTo>
                  <a:lnTo>
                    <a:pt x="173" y="66"/>
                  </a:lnTo>
                  <a:lnTo>
                    <a:pt x="181" y="59"/>
                  </a:lnTo>
                  <a:lnTo>
                    <a:pt x="188" y="52"/>
                  </a:lnTo>
                  <a:lnTo>
                    <a:pt x="194" y="46"/>
                  </a:lnTo>
                  <a:lnTo>
                    <a:pt x="201" y="39"/>
                  </a:lnTo>
                  <a:lnTo>
                    <a:pt x="207" y="30"/>
                  </a:lnTo>
                  <a:lnTo>
                    <a:pt x="213" y="23"/>
                  </a:lnTo>
                  <a:lnTo>
                    <a:pt x="217" y="13"/>
                  </a:lnTo>
                  <a:lnTo>
                    <a:pt x="214" y="4"/>
                  </a:lnTo>
                  <a:lnTo>
                    <a:pt x="209" y="0"/>
                  </a:lnTo>
                  <a:lnTo>
                    <a:pt x="198" y="2"/>
                  </a:lnTo>
                  <a:lnTo>
                    <a:pt x="177" y="18"/>
                  </a:lnTo>
                  <a:lnTo>
                    <a:pt x="158" y="39"/>
                  </a:lnTo>
                  <a:lnTo>
                    <a:pt x="141" y="59"/>
                  </a:lnTo>
                  <a:lnTo>
                    <a:pt x="127" y="81"/>
                  </a:lnTo>
                  <a:lnTo>
                    <a:pt x="112" y="105"/>
                  </a:lnTo>
                  <a:lnTo>
                    <a:pt x="99" y="128"/>
                  </a:lnTo>
                  <a:lnTo>
                    <a:pt x="88" y="153"/>
                  </a:lnTo>
                  <a:lnTo>
                    <a:pt x="75" y="176"/>
                  </a:lnTo>
                  <a:lnTo>
                    <a:pt x="69" y="188"/>
                  </a:lnTo>
                  <a:lnTo>
                    <a:pt x="62" y="199"/>
                  </a:lnTo>
                  <a:lnTo>
                    <a:pt x="56" y="211"/>
                  </a:lnTo>
                  <a:lnTo>
                    <a:pt x="52" y="224"/>
                  </a:lnTo>
                  <a:lnTo>
                    <a:pt x="46" y="236"/>
                  </a:lnTo>
                  <a:lnTo>
                    <a:pt x="40" y="247"/>
                  </a:lnTo>
                  <a:lnTo>
                    <a:pt x="33" y="260"/>
                  </a:lnTo>
                  <a:lnTo>
                    <a:pt x="27" y="272"/>
                  </a:lnTo>
                  <a:lnTo>
                    <a:pt x="17" y="289"/>
                  </a:lnTo>
                  <a:lnTo>
                    <a:pt x="8" y="307"/>
                  </a:lnTo>
                  <a:lnTo>
                    <a:pt x="3" y="325"/>
                  </a:lnTo>
                  <a:lnTo>
                    <a:pt x="0" y="3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05" name="Freeform 305"/>
            <p:cNvSpPr>
              <a:spLocks/>
            </p:cNvSpPr>
            <p:nvPr/>
          </p:nvSpPr>
          <p:spPr bwMode="auto">
            <a:xfrm>
              <a:off x="554" y="663"/>
              <a:ext cx="75" cy="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8"/>
                </a:cxn>
                <a:cxn ang="0">
                  <a:pos x="15" y="50"/>
                </a:cxn>
                <a:cxn ang="0">
                  <a:pos x="32" y="66"/>
                </a:cxn>
                <a:cxn ang="0">
                  <a:pos x="52" y="80"/>
                </a:cxn>
                <a:cxn ang="0">
                  <a:pos x="77" y="92"/>
                </a:cxn>
                <a:cxn ang="0">
                  <a:pos x="101" y="102"/>
                </a:cxn>
                <a:cxn ang="0">
                  <a:pos x="124" y="112"/>
                </a:cxn>
                <a:cxn ang="0">
                  <a:pos x="147" y="122"/>
                </a:cxn>
                <a:cxn ang="0">
                  <a:pos x="148" y="122"/>
                </a:cxn>
                <a:cxn ang="0">
                  <a:pos x="150" y="121"/>
                </a:cxn>
                <a:cxn ang="0">
                  <a:pos x="150" y="119"/>
                </a:cxn>
                <a:cxn ang="0">
                  <a:pos x="150" y="118"/>
                </a:cxn>
                <a:cxn ang="0">
                  <a:pos x="141" y="111"/>
                </a:cxn>
                <a:cxn ang="0">
                  <a:pos x="133" y="105"/>
                </a:cxn>
                <a:cxn ang="0">
                  <a:pos x="124" y="99"/>
                </a:cxn>
                <a:cxn ang="0">
                  <a:pos x="115" y="93"/>
                </a:cxn>
                <a:cxn ang="0">
                  <a:pos x="107" y="89"/>
                </a:cxn>
                <a:cxn ang="0">
                  <a:pos x="97" y="83"/>
                </a:cxn>
                <a:cxn ang="0">
                  <a:pos x="88" y="79"/>
                </a:cxn>
                <a:cxn ang="0">
                  <a:pos x="78" y="74"/>
                </a:cxn>
                <a:cxn ang="0">
                  <a:pos x="65" y="69"/>
                </a:cxn>
                <a:cxn ang="0">
                  <a:pos x="52" y="61"/>
                </a:cxn>
                <a:cxn ang="0">
                  <a:pos x="39" y="54"/>
                </a:cxn>
                <a:cxn ang="0">
                  <a:pos x="28" y="47"/>
                </a:cxn>
                <a:cxn ang="0">
                  <a:pos x="18" y="38"/>
                </a:cxn>
                <a:cxn ang="0">
                  <a:pos x="9" y="27"/>
                </a:cxn>
                <a:cxn ang="0">
                  <a:pos x="3" y="1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50" h="122">
                  <a:moveTo>
                    <a:pt x="0" y="0"/>
                  </a:moveTo>
                  <a:lnTo>
                    <a:pt x="5" y="28"/>
                  </a:lnTo>
                  <a:lnTo>
                    <a:pt x="15" y="50"/>
                  </a:lnTo>
                  <a:lnTo>
                    <a:pt x="32" y="66"/>
                  </a:lnTo>
                  <a:lnTo>
                    <a:pt x="52" y="80"/>
                  </a:lnTo>
                  <a:lnTo>
                    <a:pt x="77" y="92"/>
                  </a:lnTo>
                  <a:lnTo>
                    <a:pt x="101" y="102"/>
                  </a:lnTo>
                  <a:lnTo>
                    <a:pt x="124" y="112"/>
                  </a:lnTo>
                  <a:lnTo>
                    <a:pt x="147" y="122"/>
                  </a:lnTo>
                  <a:lnTo>
                    <a:pt x="148" y="122"/>
                  </a:lnTo>
                  <a:lnTo>
                    <a:pt x="150" y="121"/>
                  </a:lnTo>
                  <a:lnTo>
                    <a:pt x="150" y="119"/>
                  </a:lnTo>
                  <a:lnTo>
                    <a:pt x="150" y="118"/>
                  </a:lnTo>
                  <a:lnTo>
                    <a:pt x="141" y="111"/>
                  </a:lnTo>
                  <a:lnTo>
                    <a:pt x="133" y="105"/>
                  </a:lnTo>
                  <a:lnTo>
                    <a:pt x="124" y="99"/>
                  </a:lnTo>
                  <a:lnTo>
                    <a:pt x="115" y="93"/>
                  </a:lnTo>
                  <a:lnTo>
                    <a:pt x="107" y="89"/>
                  </a:lnTo>
                  <a:lnTo>
                    <a:pt x="97" y="83"/>
                  </a:lnTo>
                  <a:lnTo>
                    <a:pt x="88" y="79"/>
                  </a:lnTo>
                  <a:lnTo>
                    <a:pt x="78" y="74"/>
                  </a:lnTo>
                  <a:lnTo>
                    <a:pt x="65" y="69"/>
                  </a:lnTo>
                  <a:lnTo>
                    <a:pt x="52" y="61"/>
                  </a:lnTo>
                  <a:lnTo>
                    <a:pt x="39" y="54"/>
                  </a:lnTo>
                  <a:lnTo>
                    <a:pt x="28" y="47"/>
                  </a:lnTo>
                  <a:lnTo>
                    <a:pt x="18" y="38"/>
                  </a:lnTo>
                  <a:lnTo>
                    <a:pt x="9" y="27"/>
                  </a:lnTo>
                  <a:lnTo>
                    <a:pt x="3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04" name="Freeform 304"/>
            <p:cNvSpPr>
              <a:spLocks/>
            </p:cNvSpPr>
            <p:nvPr/>
          </p:nvSpPr>
          <p:spPr bwMode="auto">
            <a:xfrm>
              <a:off x="615" y="715"/>
              <a:ext cx="53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4"/>
                </a:cxn>
                <a:cxn ang="0">
                  <a:pos x="13" y="10"/>
                </a:cxn>
                <a:cxn ang="0">
                  <a:pos x="17" y="16"/>
                </a:cxn>
                <a:cxn ang="0">
                  <a:pos x="23" y="20"/>
                </a:cxn>
                <a:cxn ang="0">
                  <a:pos x="28" y="26"/>
                </a:cxn>
                <a:cxn ang="0">
                  <a:pos x="34" y="32"/>
                </a:cxn>
                <a:cxn ang="0">
                  <a:pos x="38" y="37"/>
                </a:cxn>
                <a:cxn ang="0">
                  <a:pos x="44" y="43"/>
                </a:cxn>
                <a:cxn ang="0">
                  <a:pos x="50" y="49"/>
                </a:cxn>
                <a:cxn ang="0">
                  <a:pos x="57" y="55"/>
                </a:cxn>
                <a:cxn ang="0">
                  <a:pos x="63" y="61"/>
                </a:cxn>
                <a:cxn ang="0">
                  <a:pos x="70" y="65"/>
                </a:cxn>
                <a:cxn ang="0">
                  <a:pos x="76" y="71"/>
                </a:cxn>
                <a:cxn ang="0">
                  <a:pos x="83" y="75"/>
                </a:cxn>
                <a:cxn ang="0">
                  <a:pos x="90" y="81"/>
                </a:cxn>
                <a:cxn ang="0">
                  <a:pos x="97" y="85"/>
                </a:cxn>
                <a:cxn ang="0">
                  <a:pos x="100" y="85"/>
                </a:cxn>
                <a:cxn ang="0">
                  <a:pos x="103" y="84"/>
                </a:cxn>
                <a:cxn ang="0">
                  <a:pos x="105" y="81"/>
                </a:cxn>
                <a:cxn ang="0">
                  <a:pos x="103" y="78"/>
                </a:cxn>
                <a:cxn ang="0">
                  <a:pos x="97" y="72"/>
                </a:cxn>
                <a:cxn ang="0">
                  <a:pos x="92" y="65"/>
                </a:cxn>
                <a:cxn ang="0">
                  <a:pos x="86" y="59"/>
                </a:cxn>
                <a:cxn ang="0">
                  <a:pos x="79" y="53"/>
                </a:cxn>
                <a:cxn ang="0">
                  <a:pos x="73" y="49"/>
                </a:cxn>
                <a:cxn ang="0">
                  <a:pos x="66" y="43"/>
                </a:cxn>
                <a:cxn ang="0">
                  <a:pos x="60" y="39"/>
                </a:cxn>
                <a:cxn ang="0">
                  <a:pos x="53" y="35"/>
                </a:cxn>
                <a:cxn ang="0">
                  <a:pos x="46" y="30"/>
                </a:cxn>
                <a:cxn ang="0">
                  <a:pos x="40" y="26"/>
                </a:cxn>
                <a:cxn ang="0">
                  <a:pos x="33" y="21"/>
                </a:cxn>
                <a:cxn ang="0">
                  <a:pos x="27" y="17"/>
                </a:cxn>
                <a:cxn ang="0">
                  <a:pos x="20" y="13"/>
                </a:cxn>
                <a:cxn ang="0">
                  <a:pos x="14" y="8"/>
                </a:cxn>
                <a:cxn ang="0">
                  <a:pos x="7" y="4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" h="85">
                  <a:moveTo>
                    <a:pt x="0" y="0"/>
                  </a:moveTo>
                  <a:lnTo>
                    <a:pt x="5" y="4"/>
                  </a:lnTo>
                  <a:lnTo>
                    <a:pt x="13" y="10"/>
                  </a:lnTo>
                  <a:lnTo>
                    <a:pt x="17" y="16"/>
                  </a:lnTo>
                  <a:lnTo>
                    <a:pt x="23" y="20"/>
                  </a:lnTo>
                  <a:lnTo>
                    <a:pt x="28" y="26"/>
                  </a:lnTo>
                  <a:lnTo>
                    <a:pt x="34" y="32"/>
                  </a:lnTo>
                  <a:lnTo>
                    <a:pt x="38" y="37"/>
                  </a:lnTo>
                  <a:lnTo>
                    <a:pt x="44" y="43"/>
                  </a:lnTo>
                  <a:lnTo>
                    <a:pt x="50" y="49"/>
                  </a:lnTo>
                  <a:lnTo>
                    <a:pt x="57" y="55"/>
                  </a:lnTo>
                  <a:lnTo>
                    <a:pt x="63" y="61"/>
                  </a:lnTo>
                  <a:lnTo>
                    <a:pt x="70" y="65"/>
                  </a:lnTo>
                  <a:lnTo>
                    <a:pt x="76" y="71"/>
                  </a:lnTo>
                  <a:lnTo>
                    <a:pt x="83" y="75"/>
                  </a:lnTo>
                  <a:lnTo>
                    <a:pt x="90" y="81"/>
                  </a:lnTo>
                  <a:lnTo>
                    <a:pt x="97" y="85"/>
                  </a:lnTo>
                  <a:lnTo>
                    <a:pt x="100" y="85"/>
                  </a:lnTo>
                  <a:lnTo>
                    <a:pt x="103" y="84"/>
                  </a:lnTo>
                  <a:lnTo>
                    <a:pt x="105" y="81"/>
                  </a:lnTo>
                  <a:lnTo>
                    <a:pt x="103" y="78"/>
                  </a:lnTo>
                  <a:lnTo>
                    <a:pt x="97" y="72"/>
                  </a:lnTo>
                  <a:lnTo>
                    <a:pt x="92" y="65"/>
                  </a:lnTo>
                  <a:lnTo>
                    <a:pt x="86" y="59"/>
                  </a:lnTo>
                  <a:lnTo>
                    <a:pt x="79" y="53"/>
                  </a:lnTo>
                  <a:lnTo>
                    <a:pt x="73" y="49"/>
                  </a:lnTo>
                  <a:lnTo>
                    <a:pt x="66" y="43"/>
                  </a:lnTo>
                  <a:lnTo>
                    <a:pt x="60" y="39"/>
                  </a:lnTo>
                  <a:lnTo>
                    <a:pt x="53" y="35"/>
                  </a:lnTo>
                  <a:lnTo>
                    <a:pt x="46" y="30"/>
                  </a:lnTo>
                  <a:lnTo>
                    <a:pt x="40" y="26"/>
                  </a:lnTo>
                  <a:lnTo>
                    <a:pt x="33" y="21"/>
                  </a:lnTo>
                  <a:lnTo>
                    <a:pt x="27" y="17"/>
                  </a:lnTo>
                  <a:lnTo>
                    <a:pt x="20" y="13"/>
                  </a:lnTo>
                  <a:lnTo>
                    <a:pt x="14" y="8"/>
                  </a:lnTo>
                  <a:lnTo>
                    <a:pt x="7" y="4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03" name="Freeform 303"/>
            <p:cNvSpPr>
              <a:spLocks/>
            </p:cNvSpPr>
            <p:nvPr/>
          </p:nvSpPr>
          <p:spPr bwMode="auto">
            <a:xfrm>
              <a:off x="402" y="431"/>
              <a:ext cx="213" cy="318"/>
            </a:xfrm>
            <a:custGeom>
              <a:avLst/>
              <a:gdLst/>
              <a:ahLst/>
              <a:cxnLst>
                <a:cxn ang="0">
                  <a:pos x="26" y="43"/>
                </a:cxn>
                <a:cxn ang="0">
                  <a:pos x="78" y="129"/>
                </a:cxn>
                <a:cxn ang="0">
                  <a:pos x="133" y="213"/>
                </a:cxn>
                <a:cxn ang="0">
                  <a:pos x="184" y="298"/>
                </a:cxn>
                <a:cxn ang="0">
                  <a:pos x="222" y="362"/>
                </a:cxn>
                <a:cxn ang="0">
                  <a:pos x="245" y="404"/>
                </a:cxn>
                <a:cxn ang="0">
                  <a:pos x="268" y="446"/>
                </a:cxn>
                <a:cxn ang="0">
                  <a:pos x="291" y="488"/>
                </a:cxn>
                <a:cxn ang="0">
                  <a:pos x="312" y="529"/>
                </a:cxn>
                <a:cxn ang="0">
                  <a:pos x="334" y="563"/>
                </a:cxn>
                <a:cxn ang="0">
                  <a:pos x="348" y="589"/>
                </a:cxn>
                <a:cxn ang="0">
                  <a:pos x="360" y="607"/>
                </a:cxn>
                <a:cxn ang="0">
                  <a:pos x="371" y="621"/>
                </a:cxn>
                <a:cxn ang="0">
                  <a:pos x="387" y="633"/>
                </a:cxn>
                <a:cxn ang="0">
                  <a:pos x="410" y="634"/>
                </a:cxn>
                <a:cxn ang="0">
                  <a:pos x="428" y="611"/>
                </a:cxn>
                <a:cxn ang="0">
                  <a:pos x="422" y="589"/>
                </a:cxn>
                <a:cxn ang="0">
                  <a:pos x="410" y="574"/>
                </a:cxn>
                <a:cxn ang="0">
                  <a:pos x="397" y="559"/>
                </a:cxn>
                <a:cxn ang="0">
                  <a:pos x="384" y="545"/>
                </a:cxn>
                <a:cxn ang="0">
                  <a:pos x="373" y="529"/>
                </a:cxn>
                <a:cxn ang="0">
                  <a:pos x="360" y="511"/>
                </a:cxn>
                <a:cxn ang="0">
                  <a:pos x="347" y="495"/>
                </a:cxn>
                <a:cxn ang="0">
                  <a:pos x="334" y="478"/>
                </a:cxn>
                <a:cxn ang="0">
                  <a:pos x="314" y="450"/>
                </a:cxn>
                <a:cxn ang="0">
                  <a:pos x="287" y="411"/>
                </a:cxn>
                <a:cxn ang="0">
                  <a:pos x="261" y="372"/>
                </a:cxn>
                <a:cxn ang="0">
                  <a:pos x="233" y="333"/>
                </a:cxn>
                <a:cxn ang="0">
                  <a:pos x="190" y="277"/>
                </a:cxn>
                <a:cxn ang="0">
                  <a:pos x="134" y="198"/>
                </a:cxn>
                <a:cxn ang="0">
                  <a:pos x="79" y="120"/>
                </a:cxn>
                <a:cxn ang="0">
                  <a:pos x="26" y="4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28" h="636">
                  <a:moveTo>
                    <a:pt x="0" y="0"/>
                  </a:moveTo>
                  <a:lnTo>
                    <a:pt x="26" y="43"/>
                  </a:lnTo>
                  <a:lnTo>
                    <a:pt x="52" y="85"/>
                  </a:lnTo>
                  <a:lnTo>
                    <a:pt x="78" y="129"/>
                  </a:lnTo>
                  <a:lnTo>
                    <a:pt x="105" y="171"/>
                  </a:lnTo>
                  <a:lnTo>
                    <a:pt x="133" y="213"/>
                  </a:lnTo>
                  <a:lnTo>
                    <a:pt x="158" y="256"/>
                  </a:lnTo>
                  <a:lnTo>
                    <a:pt x="184" y="298"/>
                  </a:lnTo>
                  <a:lnTo>
                    <a:pt x="210" y="342"/>
                  </a:lnTo>
                  <a:lnTo>
                    <a:pt x="222" y="362"/>
                  </a:lnTo>
                  <a:lnTo>
                    <a:pt x="233" y="384"/>
                  </a:lnTo>
                  <a:lnTo>
                    <a:pt x="245" y="404"/>
                  </a:lnTo>
                  <a:lnTo>
                    <a:pt x="256" y="426"/>
                  </a:lnTo>
                  <a:lnTo>
                    <a:pt x="268" y="446"/>
                  </a:lnTo>
                  <a:lnTo>
                    <a:pt x="279" y="468"/>
                  </a:lnTo>
                  <a:lnTo>
                    <a:pt x="291" y="488"/>
                  </a:lnTo>
                  <a:lnTo>
                    <a:pt x="302" y="510"/>
                  </a:lnTo>
                  <a:lnTo>
                    <a:pt x="312" y="529"/>
                  </a:lnTo>
                  <a:lnTo>
                    <a:pt x="323" y="546"/>
                  </a:lnTo>
                  <a:lnTo>
                    <a:pt x="334" y="563"/>
                  </a:lnTo>
                  <a:lnTo>
                    <a:pt x="344" y="582"/>
                  </a:lnTo>
                  <a:lnTo>
                    <a:pt x="348" y="589"/>
                  </a:lnTo>
                  <a:lnTo>
                    <a:pt x="354" y="598"/>
                  </a:lnTo>
                  <a:lnTo>
                    <a:pt x="360" y="607"/>
                  </a:lnTo>
                  <a:lnTo>
                    <a:pt x="366" y="614"/>
                  </a:lnTo>
                  <a:lnTo>
                    <a:pt x="371" y="621"/>
                  </a:lnTo>
                  <a:lnTo>
                    <a:pt x="379" y="627"/>
                  </a:lnTo>
                  <a:lnTo>
                    <a:pt x="387" y="633"/>
                  </a:lnTo>
                  <a:lnTo>
                    <a:pt x="396" y="636"/>
                  </a:lnTo>
                  <a:lnTo>
                    <a:pt x="410" y="634"/>
                  </a:lnTo>
                  <a:lnTo>
                    <a:pt x="422" y="626"/>
                  </a:lnTo>
                  <a:lnTo>
                    <a:pt x="428" y="611"/>
                  </a:lnTo>
                  <a:lnTo>
                    <a:pt x="426" y="597"/>
                  </a:lnTo>
                  <a:lnTo>
                    <a:pt x="422" y="589"/>
                  </a:lnTo>
                  <a:lnTo>
                    <a:pt x="416" y="581"/>
                  </a:lnTo>
                  <a:lnTo>
                    <a:pt x="410" y="574"/>
                  </a:lnTo>
                  <a:lnTo>
                    <a:pt x="405" y="566"/>
                  </a:lnTo>
                  <a:lnTo>
                    <a:pt x="397" y="559"/>
                  </a:lnTo>
                  <a:lnTo>
                    <a:pt x="390" y="552"/>
                  </a:lnTo>
                  <a:lnTo>
                    <a:pt x="384" y="545"/>
                  </a:lnTo>
                  <a:lnTo>
                    <a:pt x="379" y="537"/>
                  </a:lnTo>
                  <a:lnTo>
                    <a:pt x="373" y="529"/>
                  </a:lnTo>
                  <a:lnTo>
                    <a:pt x="366" y="520"/>
                  </a:lnTo>
                  <a:lnTo>
                    <a:pt x="360" y="511"/>
                  </a:lnTo>
                  <a:lnTo>
                    <a:pt x="353" y="503"/>
                  </a:lnTo>
                  <a:lnTo>
                    <a:pt x="347" y="495"/>
                  </a:lnTo>
                  <a:lnTo>
                    <a:pt x="340" y="487"/>
                  </a:lnTo>
                  <a:lnTo>
                    <a:pt x="334" y="478"/>
                  </a:lnTo>
                  <a:lnTo>
                    <a:pt x="328" y="469"/>
                  </a:lnTo>
                  <a:lnTo>
                    <a:pt x="314" y="450"/>
                  </a:lnTo>
                  <a:lnTo>
                    <a:pt x="301" y="430"/>
                  </a:lnTo>
                  <a:lnTo>
                    <a:pt x="287" y="411"/>
                  </a:lnTo>
                  <a:lnTo>
                    <a:pt x="274" y="391"/>
                  </a:lnTo>
                  <a:lnTo>
                    <a:pt x="261" y="372"/>
                  </a:lnTo>
                  <a:lnTo>
                    <a:pt x="246" y="353"/>
                  </a:lnTo>
                  <a:lnTo>
                    <a:pt x="233" y="333"/>
                  </a:lnTo>
                  <a:lnTo>
                    <a:pt x="219" y="314"/>
                  </a:lnTo>
                  <a:lnTo>
                    <a:pt x="190" y="277"/>
                  </a:lnTo>
                  <a:lnTo>
                    <a:pt x="163" y="237"/>
                  </a:lnTo>
                  <a:lnTo>
                    <a:pt x="134" y="198"/>
                  </a:lnTo>
                  <a:lnTo>
                    <a:pt x="107" y="159"/>
                  </a:lnTo>
                  <a:lnTo>
                    <a:pt x="79" y="120"/>
                  </a:lnTo>
                  <a:lnTo>
                    <a:pt x="52" y="81"/>
                  </a:lnTo>
                  <a:lnTo>
                    <a:pt x="26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02" name="Freeform 302"/>
            <p:cNvSpPr>
              <a:spLocks/>
            </p:cNvSpPr>
            <p:nvPr/>
          </p:nvSpPr>
          <p:spPr bwMode="auto">
            <a:xfrm>
              <a:off x="935" y="423"/>
              <a:ext cx="42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3"/>
                </a:cxn>
                <a:cxn ang="0">
                  <a:pos x="5" y="6"/>
                </a:cxn>
                <a:cxn ang="0">
                  <a:pos x="7" y="9"/>
                </a:cxn>
                <a:cxn ang="0">
                  <a:pos x="10" y="10"/>
                </a:cxn>
                <a:cxn ang="0">
                  <a:pos x="17" y="13"/>
                </a:cxn>
                <a:cxn ang="0">
                  <a:pos x="23" y="17"/>
                </a:cxn>
                <a:cxn ang="0">
                  <a:pos x="30" y="20"/>
                </a:cxn>
                <a:cxn ang="0">
                  <a:pos x="36" y="25"/>
                </a:cxn>
                <a:cxn ang="0">
                  <a:pos x="40" y="29"/>
                </a:cxn>
                <a:cxn ang="0">
                  <a:pos x="46" y="32"/>
                </a:cxn>
                <a:cxn ang="0">
                  <a:pos x="51" y="35"/>
                </a:cxn>
                <a:cxn ang="0">
                  <a:pos x="56" y="36"/>
                </a:cxn>
                <a:cxn ang="0">
                  <a:pos x="62" y="38"/>
                </a:cxn>
                <a:cxn ang="0">
                  <a:pos x="67" y="38"/>
                </a:cxn>
                <a:cxn ang="0">
                  <a:pos x="74" y="38"/>
                </a:cxn>
                <a:cxn ang="0">
                  <a:pos x="80" y="38"/>
                </a:cxn>
                <a:cxn ang="0">
                  <a:pos x="82" y="38"/>
                </a:cxn>
                <a:cxn ang="0">
                  <a:pos x="83" y="35"/>
                </a:cxn>
                <a:cxn ang="0">
                  <a:pos x="85" y="33"/>
                </a:cxn>
                <a:cxn ang="0">
                  <a:pos x="83" y="33"/>
                </a:cxn>
                <a:cxn ang="0">
                  <a:pos x="77" y="32"/>
                </a:cxn>
                <a:cxn ang="0">
                  <a:pos x="70" y="30"/>
                </a:cxn>
                <a:cxn ang="0">
                  <a:pos x="64" y="30"/>
                </a:cxn>
                <a:cxn ang="0">
                  <a:pos x="57" y="30"/>
                </a:cxn>
                <a:cxn ang="0">
                  <a:pos x="50" y="29"/>
                </a:cxn>
                <a:cxn ang="0">
                  <a:pos x="46" y="25"/>
                </a:cxn>
                <a:cxn ang="0">
                  <a:pos x="40" y="20"/>
                </a:cxn>
                <a:cxn ang="0">
                  <a:pos x="36" y="16"/>
                </a:cxn>
                <a:cxn ang="0">
                  <a:pos x="31" y="13"/>
                </a:cxn>
                <a:cxn ang="0">
                  <a:pos x="26" y="12"/>
                </a:cxn>
                <a:cxn ang="0">
                  <a:pos x="20" y="10"/>
                </a:cxn>
                <a:cxn ang="0">
                  <a:pos x="15" y="9"/>
                </a:cxn>
                <a:cxn ang="0">
                  <a:pos x="11" y="7"/>
                </a:cxn>
                <a:cxn ang="0">
                  <a:pos x="8" y="4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5" h="38">
                  <a:moveTo>
                    <a:pt x="0" y="0"/>
                  </a:moveTo>
                  <a:lnTo>
                    <a:pt x="3" y="3"/>
                  </a:lnTo>
                  <a:lnTo>
                    <a:pt x="5" y="6"/>
                  </a:lnTo>
                  <a:lnTo>
                    <a:pt x="7" y="9"/>
                  </a:lnTo>
                  <a:lnTo>
                    <a:pt x="10" y="10"/>
                  </a:lnTo>
                  <a:lnTo>
                    <a:pt x="17" y="13"/>
                  </a:lnTo>
                  <a:lnTo>
                    <a:pt x="23" y="17"/>
                  </a:lnTo>
                  <a:lnTo>
                    <a:pt x="30" y="20"/>
                  </a:lnTo>
                  <a:lnTo>
                    <a:pt x="36" y="25"/>
                  </a:lnTo>
                  <a:lnTo>
                    <a:pt x="40" y="29"/>
                  </a:lnTo>
                  <a:lnTo>
                    <a:pt x="46" y="32"/>
                  </a:lnTo>
                  <a:lnTo>
                    <a:pt x="51" y="35"/>
                  </a:lnTo>
                  <a:lnTo>
                    <a:pt x="56" y="36"/>
                  </a:lnTo>
                  <a:lnTo>
                    <a:pt x="62" y="38"/>
                  </a:lnTo>
                  <a:lnTo>
                    <a:pt x="67" y="38"/>
                  </a:lnTo>
                  <a:lnTo>
                    <a:pt x="74" y="38"/>
                  </a:lnTo>
                  <a:lnTo>
                    <a:pt x="80" y="38"/>
                  </a:lnTo>
                  <a:lnTo>
                    <a:pt x="82" y="38"/>
                  </a:lnTo>
                  <a:lnTo>
                    <a:pt x="83" y="35"/>
                  </a:lnTo>
                  <a:lnTo>
                    <a:pt x="85" y="33"/>
                  </a:lnTo>
                  <a:lnTo>
                    <a:pt x="83" y="33"/>
                  </a:lnTo>
                  <a:lnTo>
                    <a:pt x="77" y="32"/>
                  </a:lnTo>
                  <a:lnTo>
                    <a:pt x="70" y="30"/>
                  </a:lnTo>
                  <a:lnTo>
                    <a:pt x="64" y="30"/>
                  </a:lnTo>
                  <a:lnTo>
                    <a:pt x="57" y="30"/>
                  </a:lnTo>
                  <a:lnTo>
                    <a:pt x="50" y="29"/>
                  </a:lnTo>
                  <a:lnTo>
                    <a:pt x="46" y="25"/>
                  </a:lnTo>
                  <a:lnTo>
                    <a:pt x="40" y="20"/>
                  </a:lnTo>
                  <a:lnTo>
                    <a:pt x="36" y="16"/>
                  </a:lnTo>
                  <a:lnTo>
                    <a:pt x="31" y="13"/>
                  </a:lnTo>
                  <a:lnTo>
                    <a:pt x="26" y="12"/>
                  </a:lnTo>
                  <a:lnTo>
                    <a:pt x="20" y="10"/>
                  </a:lnTo>
                  <a:lnTo>
                    <a:pt x="15" y="9"/>
                  </a:lnTo>
                  <a:lnTo>
                    <a:pt x="11" y="7"/>
                  </a:lnTo>
                  <a:lnTo>
                    <a:pt x="8" y="4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01" name="Freeform 301"/>
            <p:cNvSpPr>
              <a:spLocks/>
            </p:cNvSpPr>
            <p:nvPr/>
          </p:nvSpPr>
          <p:spPr bwMode="auto">
            <a:xfrm>
              <a:off x="944" y="436"/>
              <a:ext cx="30" cy="2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7"/>
                </a:cxn>
                <a:cxn ang="0">
                  <a:pos x="3" y="15"/>
                </a:cxn>
                <a:cxn ang="0">
                  <a:pos x="3" y="20"/>
                </a:cxn>
                <a:cxn ang="0">
                  <a:pos x="3" y="28"/>
                </a:cxn>
                <a:cxn ang="0">
                  <a:pos x="3" y="30"/>
                </a:cxn>
                <a:cxn ang="0">
                  <a:pos x="2" y="32"/>
                </a:cxn>
                <a:cxn ang="0">
                  <a:pos x="2" y="35"/>
                </a:cxn>
                <a:cxn ang="0">
                  <a:pos x="0" y="38"/>
                </a:cxn>
                <a:cxn ang="0">
                  <a:pos x="0" y="44"/>
                </a:cxn>
                <a:cxn ang="0">
                  <a:pos x="3" y="48"/>
                </a:cxn>
                <a:cxn ang="0">
                  <a:pos x="8" y="52"/>
                </a:cxn>
                <a:cxn ang="0">
                  <a:pos x="12" y="52"/>
                </a:cxn>
                <a:cxn ang="0">
                  <a:pos x="18" y="51"/>
                </a:cxn>
                <a:cxn ang="0">
                  <a:pos x="23" y="48"/>
                </a:cxn>
                <a:cxn ang="0">
                  <a:pos x="28" y="44"/>
                </a:cxn>
                <a:cxn ang="0">
                  <a:pos x="32" y="39"/>
                </a:cxn>
                <a:cxn ang="0">
                  <a:pos x="39" y="32"/>
                </a:cxn>
                <a:cxn ang="0">
                  <a:pos x="45" y="26"/>
                </a:cxn>
                <a:cxn ang="0">
                  <a:pos x="52" y="19"/>
                </a:cxn>
                <a:cxn ang="0">
                  <a:pos x="59" y="15"/>
                </a:cxn>
                <a:cxn ang="0">
                  <a:pos x="59" y="13"/>
                </a:cxn>
                <a:cxn ang="0">
                  <a:pos x="61" y="10"/>
                </a:cxn>
                <a:cxn ang="0">
                  <a:pos x="61" y="9"/>
                </a:cxn>
                <a:cxn ang="0">
                  <a:pos x="59" y="9"/>
                </a:cxn>
                <a:cxn ang="0">
                  <a:pos x="49" y="12"/>
                </a:cxn>
                <a:cxn ang="0">
                  <a:pos x="41" y="17"/>
                </a:cxn>
                <a:cxn ang="0">
                  <a:pos x="32" y="25"/>
                </a:cxn>
                <a:cxn ang="0">
                  <a:pos x="25" y="32"/>
                </a:cxn>
                <a:cxn ang="0">
                  <a:pos x="22" y="35"/>
                </a:cxn>
                <a:cxn ang="0">
                  <a:pos x="19" y="38"/>
                </a:cxn>
                <a:cxn ang="0">
                  <a:pos x="15" y="39"/>
                </a:cxn>
                <a:cxn ang="0">
                  <a:pos x="10" y="38"/>
                </a:cxn>
                <a:cxn ang="0">
                  <a:pos x="9" y="36"/>
                </a:cxn>
                <a:cxn ang="0">
                  <a:pos x="8" y="33"/>
                </a:cxn>
                <a:cxn ang="0">
                  <a:pos x="8" y="29"/>
                </a:cxn>
                <a:cxn ang="0">
                  <a:pos x="8" y="26"/>
                </a:cxn>
                <a:cxn ang="0">
                  <a:pos x="8" y="19"/>
                </a:cxn>
                <a:cxn ang="0">
                  <a:pos x="6" y="13"/>
                </a:cxn>
                <a:cxn ang="0">
                  <a:pos x="3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61" h="52">
                  <a:moveTo>
                    <a:pt x="0" y="2"/>
                  </a:moveTo>
                  <a:lnTo>
                    <a:pt x="2" y="7"/>
                  </a:lnTo>
                  <a:lnTo>
                    <a:pt x="3" y="15"/>
                  </a:lnTo>
                  <a:lnTo>
                    <a:pt x="3" y="20"/>
                  </a:lnTo>
                  <a:lnTo>
                    <a:pt x="3" y="28"/>
                  </a:lnTo>
                  <a:lnTo>
                    <a:pt x="3" y="30"/>
                  </a:lnTo>
                  <a:lnTo>
                    <a:pt x="2" y="32"/>
                  </a:lnTo>
                  <a:lnTo>
                    <a:pt x="2" y="35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3" y="48"/>
                  </a:lnTo>
                  <a:lnTo>
                    <a:pt x="8" y="52"/>
                  </a:lnTo>
                  <a:lnTo>
                    <a:pt x="12" y="52"/>
                  </a:lnTo>
                  <a:lnTo>
                    <a:pt x="18" y="51"/>
                  </a:lnTo>
                  <a:lnTo>
                    <a:pt x="23" y="48"/>
                  </a:lnTo>
                  <a:lnTo>
                    <a:pt x="28" y="44"/>
                  </a:lnTo>
                  <a:lnTo>
                    <a:pt x="32" y="39"/>
                  </a:lnTo>
                  <a:lnTo>
                    <a:pt x="39" y="32"/>
                  </a:lnTo>
                  <a:lnTo>
                    <a:pt x="45" y="26"/>
                  </a:lnTo>
                  <a:lnTo>
                    <a:pt x="52" y="19"/>
                  </a:lnTo>
                  <a:lnTo>
                    <a:pt x="59" y="15"/>
                  </a:lnTo>
                  <a:lnTo>
                    <a:pt x="59" y="13"/>
                  </a:lnTo>
                  <a:lnTo>
                    <a:pt x="61" y="10"/>
                  </a:lnTo>
                  <a:lnTo>
                    <a:pt x="61" y="9"/>
                  </a:lnTo>
                  <a:lnTo>
                    <a:pt x="59" y="9"/>
                  </a:lnTo>
                  <a:lnTo>
                    <a:pt x="49" y="12"/>
                  </a:lnTo>
                  <a:lnTo>
                    <a:pt x="41" y="17"/>
                  </a:lnTo>
                  <a:lnTo>
                    <a:pt x="32" y="25"/>
                  </a:lnTo>
                  <a:lnTo>
                    <a:pt x="25" y="32"/>
                  </a:lnTo>
                  <a:lnTo>
                    <a:pt x="22" y="35"/>
                  </a:lnTo>
                  <a:lnTo>
                    <a:pt x="19" y="38"/>
                  </a:lnTo>
                  <a:lnTo>
                    <a:pt x="15" y="39"/>
                  </a:lnTo>
                  <a:lnTo>
                    <a:pt x="10" y="38"/>
                  </a:lnTo>
                  <a:lnTo>
                    <a:pt x="9" y="36"/>
                  </a:lnTo>
                  <a:lnTo>
                    <a:pt x="8" y="33"/>
                  </a:lnTo>
                  <a:lnTo>
                    <a:pt x="8" y="29"/>
                  </a:lnTo>
                  <a:lnTo>
                    <a:pt x="8" y="26"/>
                  </a:lnTo>
                  <a:lnTo>
                    <a:pt x="8" y="19"/>
                  </a:lnTo>
                  <a:lnTo>
                    <a:pt x="6" y="13"/>
                  </a:lnTo>
                  <a:lnTo>
                    <a:pt x="3" y="6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00" name="Freeform 300"/>
            <p:cNvSpPr>
              <a:spLocks/>
            </p:cNvSpPr>
            <p:nvPr/>
          </p:nvSpPr>
          <p:spPr bwMode="auto">
            <a:xfrm>
              <a:off x="839" y="586"/>
              <a:ext cx="132" cy="374"/>
            </a:xfrm>
            <a:custGeom>
              <a:avLst/>
              <a:gdLst/>
              <a:ahLst/>
              <a:cxnLst>
                <a:cxn ang="0">
                  <a:pos x="246" y="17"/>
                </a:cxn>
                <a:cxn ang="0">
                  <a:pos x="218" y="55"/>
                </a:cxn>
                <a:cxn ang="0">
                  <a:pos x="190" y="96"/>
                </a:cxn>
                <a:cxn ang="0">
                  <a:pos x="163" y="136"/>
                </a:cxn>
                <a:cxn ang="0">
                  <a:pos x="134" y="180"/>
                </a:cxn>
                <a:cxn ang="0">
                  <a:pos x="107" y="227"/>
                </a:cxn>
                <a:cxn ang="0">
                  <a:pos x="82" y="275"/>
                </a:cxn>
                <a:cxn ang="0">
                  <a:pos x="62" y="326"/>
                </a:cxn>
                <a:cxn ang="0">
                  <a:pos x="43" y="378"/>
                </a:cxn>
                <a:cxn ang="0">
                  <a:pos x="29" y="430"/>
                </a:cxn>
                <a:cxn ang="0">
                  <a:pos x="17" y="484"/>
                </a:cxn>
                <a:cxn ang="0">
                  <a:pos x="7" y="537"/>
                </a:cxn>
                <a:cxn ang="0">
                  <a:pos x="0" y="607"/>
                </a:cxn>
                <a:cxn ang="0">
                  <a:pos x="5" y="697"/>
                </a:cxn>
                <a:cxn ang="0">
                  <a:pos x="23" y="746"/>
                </a:cxn>
                <a:cxn ang="0">
                  <a:pos x="42" y="749"/>
                </a:cxn>
                <a:cxn ang="0">
                  <a:pos x="65" y="730"/>
                </a:cxn>
                <a:cxn ang="0">
                  <a:pos x="85" y="697"/>
                </a:cxn>
                <a:cxn ang="0">
                  <a:pos x="94" y="659"/>
                </a:cxn>
                <a:cxn ang="0">
                  <a:pos x="98" y="620"/>
                </a:cxn>
                <a:cxn ang="0">
                  <a:pos x="104" y="549"/>
                </a:cxn>
                <a:cxn ang="0">
                  <a:pos x="120" y="449"/>
                </a:cxn>
                <a:cxn ang="0">
                  <a:pos x="134" y="374"/>
                </a:cxn>
                <a:cxn ang="0">
                  <a:pos x="146" y="323"/>
                </a:cxn>
                <a:cxn ang="0">
                  <a:pos x="157" y="272"/>
                </a:cxn>
                <a:cxn ang="0">
                  <a:pos x="171" y="222"/>
                </a:cxn>
                <a:cxn ang="0">
                  <a:pos x="186" y="171"/>
                </a:cxn>
                <a:cxn ang="0">
                  <a:pos x="202" y="119"/>
                </a:cxn>
                <a:cxn ang="0">
                  <a:pos x="220" y="69"/>
                </a:cxn>
                <a:cxn ang="0">
                  <a:pos x="246" y="22"/>
                </a:cxn>
                <a:cxn ang="0">
                  <a:pos x="264" y="0"/>
                </a:cxn>
                <a:cxn ang="0">
                  <a:pos x="264" y="0"/>
                </a:cxn>
                <a:cxn ang="0">
                  <a:pos x="264" y="0"/>
                </a:cxn>
              </a:cxnLst>
              <a:rect l="0" t="0" r="r" b="b"/>
              <a:pathLst>
                <a:path w="264" h="749">
                  <a:moveTo>
                    <a:pt x="264" y="0"/>
                  </a:moveTo>
                  <a:lnTo>
                    <a:pt x="246" y="17"/>
                  </a:lnTo>
                  <a:lnTo>
                    <a:pt x="232" y="36"/>
                  </a:lnTo>
                  <a:lnTo>
                    <a:pt x="218" y="55"/>
                  </a:lnTo>
                  <a:lnTo>
                    <a:pt x="203" y="75"/>
                  </a:lnTo>
                  <a:lnTo>
                    <a:pt x="190" y="96"/>
                  </a:lnTo>
                  <a:lnTo>
                    <a:pt x="176" y="116"/>
                  </a:lnTo>
                  <a:lnTo>
                    <a:pt x="163" y="136"/>
                  </a:lnTo>
                  <a:lnTo>
                    <a:pt x="150" y="156"/>
                  </a:lnTo>
                  <a:lnTo>
                    <a:pt x="134" y="180"/>
                  </a:lnTo>
                  <a:lnTo>
                    <a:pt x="121" y="203"/>
                  </a:lnTo>
                  <a:lnTo>
                    <a:pt x="107" y="227"/>
                  </a:lnTo>
                  <a:lnTo>
                    <a:pt x="95" y="251"/>
                  </a:lnTo>
                  <a:lnTo>
                    <a:pt x="82" y="275"/>
                  </a:lnTo>
                  <a:lnTo>
                    <a:pt x="72" y="301"/>
                  </a:lnTo>
                  <a:lnTo>
                    <a:pt x="62" y="326"/>
                  </a:lnTo>
                  <a:lnTo>
                    <a:pt x="52" y="352"/>
                  </a:lnTo>
                  <a:lnTo>
                    <a:pt x="43" y="378"/>
                  </a:lnTo>
                  <a:lnTo>
                    <a:pt x="36" y="404"/>
                  </a:lnTo>
                  <a:lnTo>
                    <a:pt x="29" y="430"/>
                  </a:lnTo>
                  <a:lnTo>
                    <a:pt x="23" y="458"/>
                  </a:lnTo>
                  <a:lnTo>
                    <a:pt x="17" y="484"/>
                  </a:lnTo>
                  <a:lnTo>
                    <a:pt x="12" y="511"/>
                  </a:lnTo>
                  <a:lnTo>
                    <a:pt x="7" y="537"/>
                  </a:lnTo>
                  <a:lnTo>
                    <a:pt x="5" y="565"/>
                  </a:lnTo>
                  <a:lnTo>
                    <a:pt x="0" y="607"/>
                  </a:lnTo>
                  <a:lnTo>
                    <a:pt x="0" y="652"/>
                  </a:lnTo>
                  <a:lnTo>
                    <a:pt x="5" y="697"/>
                  </a:lnTo>
                  <a:lnTo>
                    <a:pt x="17" y="737"/>
                  </a:lnTo>
                  <a:lnTo>
                    <a:pt x="23" y="746"/>
                  </a:lnTo>
                  <a:lnTo>
                    <a:pt x="32" y="749"/>
                  </a:lnTo>
                  <a:lnTo>
                    <a:pt x="42" y="749"/>
                  </a:lnTo>
                  <a:lnTo>
                    <a:pt x="51" y="744"/>
                  </a:lnTo>
                  <a:lnTo>
                    <a:pt x="65" y="730"/>
                  </a:lnTo>
                  <a:lnTo>
                    <a:pt x="76" y="714"/>
                  </a:lnTo>
                  <a:lnTo>
                    <a:pt x="85" y="697"/>
                  </a:lnTo>
                  <a:lnTo>
                    <a:pt x="91" y="678"/>
                  </a:lnTo>
                  <a:lnTo>
                    <a:pt x="94" y="659"/>
                  </a:lnTo>
                  <a:lnTo>
                    <a:pt x="97" y="640"/>
                  </a:lnTo>
                  <a:lnTo>
                    <a:pt x="98" y="620"/>
                  </a:lnTo>
                  <a:lnTo>
                    <a:pt x="100" y="600"/>
                  </a:lnTo>
                  <a:lnTo>
                    <a:pt x="104" y="549"/>
                  </a:lnTo>
                  <a:lnTo>
                    <a:pt x="111" y="500"/>
                  </a:lnTo>
                  <a:lnTo>
                    <a:pt x="120" y="449"/>
                  </a:lnTo>
                  <a:lnTo>
                    <a:pt x="130" y="400"/>
                  </a:lnTo>
                  <a:lnTo>
                    <a:pt x="134" y="374"/>
                  </a:lnTo>
                  <a:lnTo>
                    <a:pt x="140" y="348"/>
                  </a:lnTo>
                  <a:lnTo>
                    <a:pt x="146" y="323"/>
                  </a:lnTo>
                  <a:lnTo>
                    <a:pt x="151" y="297"/>
                  </a:lnTo>
                  <a:lnTo>
                    <a:pt x="157" y="272"/>
                  </a:lnTo>
                  <a:lnTo>
                    <a:pt x="164" y="248"/>
                  </a:lnTo>
                  <a:lnTo>
                    <a:pt x="171" y="222"/>
                  </a:lnTo>
                  <a:lnTo>
                    <a:pt x="179" y="197"/>
                  </a:lnTo>
                  <a:lnTo>
                    <a:pt x="186" y="171"/>
                  </a:lnTo>
                  <a:lnTo>
                    <a:pt x="193" y="145"/>
                  </a:lnTo>
                  <a:lnTo>
                    <a:pt x="202" y="119"/>
                  </a:lnTo>
                  <a:lnTo>
                    <a:pt x="210" y="94"/>
                  </a:lnTo>
                  <a:lnTo>
                    <a:pt x="220" y="69"/>
                  </a:lnTo>
                  <a:lnTo>
                    <a:pt x="232" y="45"/>
                  </a:lnTo>
                  <a:lnTo>
                    <a:pt x="246" y="22"/>
                  </a:lnTo>
                  <a:lnTo>
                    <a:pt x="264" y="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99" name="Freeform 299"/>
            <p:cNvSpPr>
              <a:spLocks/>
            </p:cNvSpPr>
            <p:nvPr/>
          </p:nvSpPr>
          <p:spPr bwMode="auto">
            <a:xfrm>
              <a:off x="979" y="493"/>
              <a:ext cx="12" cy="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38"/>
                </a:cxn>
                <a:cxn ang="0">
                  <a:pos x="6" y="76"/>
                </a:cxn>
                <a:cxn ang="0">
                  <a:pos x="12" y="112"/>
                </a:cxn>
                <a:cxn ang="0">
                  <a:pos x="19" y="148"/>
                </a:cxn>
                <a:cxn ang="0">
                  <a:pos x="21" y="150"/>
                </a:cxn>
                <a:cxn ang="0">
                  <a:pos x="22" y="148"/>
                </a:cxn>
                <a:cxn ang="0">
                  <a:pos x="25" y="147"/>
                </a:cxn>
                <a:cxn ang="0">
                  <a:pos x="25" y="145"/>
                </a:cxn>
                <a:cxn ang="0">
                  <a:pos x="19" y="109"/>
                </a:cxn>
                <a:cxn ang="0">
                  <a:pos x="12" y="73"/>
                </a:cxn>
                <a:cxn ang="0">
                  <a:pos x="5" y="3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" h="150">
                  <a:moveTo>
                    <a:pt x="0" y="0"/>
                  </a:moveTo>
                  <a:lnTo>
                    <a:pt x="2" y="38"/>
                  </a:lnTo>
                  <a:lnTo>
                    <a:pt x="6" y="76"/>
                  </a:lnTo>
                  <a:lnTo>
                    <a:pt x="12" y="112"/>
                  </a:lnTo>
                  <a:lnTo>
                    <a:pt x="19" y="148"/>
                  </a:lnTo>
                  <a:lnTo>
                    <a:pt x="21" y="150"/>
                  </a:lnTo>
                  <a:lnTo>
                    <a:pt x="22" y="148"/>
                  </a:lnTo>
                  <a:lnTo>
                    <a:pt x="25" y="147"/>
                  </a:lnTo>
                  <a:lnTo>
                    <a:pt x="25" y="145"/>
                  </a:lnTo>
                  <a:lnTo>
                    <a:pt x="19" y="109"/>
                  </a:lnTo>
                  <a:lnTo>
                    <a:pt x="12" y="73"/>
                  </a:lnTo>
                  <a:lnTo>
                    <a:pt x="5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98" name="Freeform 298"/>
            <p:cNvSpPr>
              <a:spLocks/>
            </p:cNvSpPr>
            <p:nvPr/>
          </p:nvSpPr>
          <p:spPr bwMode="auto">
            <a:xfrm>
              <a:off x="951" y="493"/>
              <a:ext cx="187" cy="86"/>
            </a:xfrm>
            <a:custGeom>
              <a:avLst/>
              <a:gdLst/>
              <a:ahLst/>
              <a:cxnLst>
                <a:cxn ang="0">
                  <a:pos x="374" y="0"/>
                </a:cxn>
                <a:cxn ang="0">
                  <a:pos x="365" y="5"/>
                </a:cxn>
                <a:cxn ang="0">
                  <a:pos x="355" y="9"/>
                </a:cxn>
                <a:cxn ang="0">
                  <a:pos x="347" y="15"/>
                </a:cxn>
                <a:cxn ang="0">
                  <a:pos x="338" y="19"/>
                </a:cxn>
                <a:cxn ang="0">
                  <a:pos x="329" y="27"/>
                </a:cxn>
                <a:cxn ang="0">
                  <a:pos x="321" y="32"/>
                </a:cxn>
                <a:cxn ang="0">
                  <a:pos x="313" y="38"/>
                </a:cxn>
                <a:cxn ang="0">
                  <a:pos x="305" y="44"/>
                </a:cxn>
                <a:cxn ang="0">
                  <a:pos x="293" y="53"/>
                </a:cxn>
                <a:cxn ang="0">
                  <a:pos x="282" y="60"/>
                </a:cxn>
                <a:cxn ang="0">
                  <a:pos x="270" y="67"/>
                </a:cxn>
                <a:cxn ang="0">
                  <a:pos x="259" y="73"/>
                </a:cxn>
                <a:cxn ang="0">
                  <a:pos x="247" y="79"/>
                </a:cxn>
                <a:cxn ang="0">
                  <a:pos x="234" y="85"/>
                </a:cxn>
                <a:cxn ang="0">
                  <a:pos x="223" y="90"/>
                </a:cxn>
                <a:cxn ang="0">
                  <a:pos x="210" y="95"/>
                </a:cxn>
                <a:cxn ang="0">
                  <a:pos x="185" y="103"/>
                </a:cxn>
                <a:cxn ang="0">
                  <a:pos x="161" y="112"/>
                </a:cxn>
                <a:cxn ang="0">
                  <a:pos x="135" y="118"/>
                </a:cxn>
                <a:cxn ang="0">
                  <a:pos x="111" y="125"/>
                </a:cxn>
                <a:cxn ang="0">
                  <a:pos x="85" y="131"/>
                </a:cxn>
                <a:cxn ang="0">
                  <a:pos x="59" y="138"/>
                </a:cxn>
                <a:cxn ang="0">
                  <a:pos x="34" y="144"/>
                </a:cxn>
                <a:cxn ang="0">
                  <a:pos x="10" y="153"/>
                </a:cxn>
                <a:cxn ang="0">
                  <a:pos x="4" y="157"/>
                </a:cxn>
                <a:cxn ang="0">
                  <a:pos x="0" y="164"/>
                </a:cxn>
                <a:cxn ang="0">
                  <a:pos x="0" y="170"/>
                </a:cxn>
                <a:cxn ang="0">
                  <a:pos x="7" y="171"/>
                </a:cxn>
                <a:cxn ang="0">
                  <a:pos x="31" y="169"/>
                </a:cxn>
                <a:cxn ang="0">
                  <a:pos x="56" y="163"/>
                </a:cxn>
                <a:cxn ang="0">
                  <a:pos x="80" y="155"/>
                </a:cxn>
                <a:cxn ang="0">
                  <a:pos x="106" y="147"/>
                </a:cxn>
                <a:cxn ang="0">
                  <a:pos x="129" y="137"/>
                </a:cxn>
                <a:cxn ang="0">
                  <a:pos x="154" y="127"/>
                </a:cxn>
                <a:cxn ang="0">
                  <a:pos x="177" y="118"/>
                </a:cxn>
                <a:cxn ang="0">
                  <a:pos x="200" y="108"/>
                </a:cxn>
                <a:cxn ang="0">
                  <a:pos x="210" y="103"/>
                </a:cxn>
                <a:cxn ang="0">
                  <a:pos x="218" y="99"/>
                </a:cxn>
                <a:cxn ang="0">
                  <a:pos x="229" y="95"/>
                </a:cxn>
                <a:cxn ang="0">
                  <a:pos x="239" y="89"/>
                </a:cxn>
                <a:cxn ang="0">
                  <a:pos x="247" y="85"/>
                </a:cxn>
                <a:cxn ang="0">
                  <a:pos x="257" y="79"/>
                </a:cxn>
                <a:cxn ang="0">
                  <a:pos x="266" y="73"/>
                </a:cxn>
                <a:cxn ang="0">
                  <a:pos x="275" y="67"/>
                </a:cxn>
                <a:cxn ang="0">
                  <a:pos x="288" y="58"/>
                </a:cxn>
                <a:cxn ang="0">
                  <a:pos x="299" y="50"/>
                </a:cxn>
                <a:cxn ang="0">
                  <a:pos x="312" y="41"/>
                </a:cxn>
                <a:cxn ang="0">
                  <a:pos x="324" y="32"/>
                </a:cxn>
                <a:cxn ang="0">
                  <a:pos x="337" y="24"/>
                </a:cxn>
                <a:cxn ang="0">
                  <a:pos x="348" y="15"/>
                </a:cxn>
                <a:cxn ang="0">
                  <a:pos x="361" y="8"/>
                </a:cxn>
                <a:cxn ang="0">
                  <a:pos x="374" y="0"/>
                </a:cxn>
                <a:cxn ang="0">
                  <a:pos x="374" y="0"/>
                </a:cxn>
                <a:cxn ang="0">
                  <a:pos x="374" y="0"/>
                </a:cxn>
                <a:cxn ang="0">
                  <a:pos x="374" y="0"/>
                </a:cxn>
                <a:cxn ang="0">
                  <a:pos x="374" y="0"/>
                </a:cxn>
                <a:cxn ang="0">
                  <a:pos x="374" y="0"/>
                </a:cxn>
              </a:cxnLst>
              <a:rect l="0" t="0" r="r" b="b"/>
              <a:pathLst>
                <a:path w="374" h="171">
                  <a:moveTo>
                    <a:pt x="374" y="0"/>
                  </a:moveTo>
                  <a:lnTo>
                    <a:pt x="365" y="5"/>
                  </a:lnTo>
                  <a:lnTo>
                    <a:pt x="355" y="9"/>
                  </a:lnTo>
                  <a:lnTo>
                    <a:pt x="347" y="15"/>
                  </a:lnTo>
                  <a:lnTo>
                    <a:pt x="338" y="19"/>
                  </a:lnTo>
                  <a:lnTo>
                    <a:pt x="329" y="27"/>
                  </a:lnTo>
                  <a:lnTo>
                    <a:pt x="321" y="32"/>
                  </a:lnTo>
                  <a:lnTo>
                    <a:pt x="313" y="38"/>
                  </a:lnTo>
                  <a:lnTo>
                    <a:pt x="305" y="44"/>
                  </a:lnTo>
                  <a:lnTo>
                    <a:pt x="293" y="53"/>
                  </a:lnTo>
                  <a:lnTo>
                    <a:pt x="282" y="60"/>
                  </a:lnTo>
                  <a:lnTo>
                    <a:pt x="270" y="67"/>
                  </a:lnTo>
                  <a:lnTo>
                    <a:pt x="259" y="73"/>
                  </a:lnTo>
                  <a:lnTo>
                    <a:pt x="247" y="79"/>
                  </a:lnTo>
                  <a:lnTo>
                    <a:pt x="234" y="85"/>
                  </a:lnTo>
                  <a:lnTo>
                    <a:pt x="223" y="90"/>
                  </a:lnTo>
                  <a:lnTo>
                    <a:pt x="210" y="95"/>
                  </a:lnTo>
                  <a:lnTo>
                    <a:pt x="185" y="103"/>
                  </a:lnTo>
                  <a:lnTo>
                    <a:pt x="161" y="112"/>
                  </a:lnTo>
                  <a:lnTo>
                    <a:pt x="135" y="118"/>
                  </a:lnTo>
                  <a:lnTo>
                    <a:pt x="111" y="125"/>
                  </a:lnTo>
                  <a:lnTo>
                    <a:pt x="85" y="131"/>
                  </a:lnTo>
                  <a:lnTo>
                    <a:pt x="59" y="138"/>
                  </a:lnTo>
                  <a:lnTo>
                    <a:pt x="34" y="144"/>
                  </a:lnTo>
                  <a:lnTo>
                    <a:pt x="10" y="153"/>
                  </a:lnTo>
                  <a:lnTo>
                    <a:pt x="4" y="157"/>
                  </a:lnTo>
                  <a:lnTo>
                    <a:pt x="0" y="164"/>
                  </a:lnTo>
                  <a:lnTo>
                    <a:pt x="0" y="170"/>
                  </a:lnTo>
                  <a:lnTo>
                    <a:pt x="7" y="171"/>
                  </a:lnTo>
                  <a:lnTo>
                    <a:pt x="31" y="169"/>
                  </a:lnTo>
                  <a:lnTo>
                    <a:pt x="56" y="163"/>
                  </a:lnTo>
                  <a:lnTo>
                    <a:pt x="80" y="155"/>
                  </a:lnTo>
                  <a:lnTo>
                    <a:pt x="106" y="147"/>
                  </a:lnTo>
                  <a:lnTo>
                    <a:pt x="129" y="137"/>
                  </a:lnTo>
                  <a:lnTo>
                    <a:pt x="154" y="127"/>
                  </a:lnTo>
                  <a:lnTo>
                    <a:pt x="177" y="118"/>
                  </a:lnTo>
                  <a:lnTo>
                    <a:pt x="200" y="108"/>
                  </a:lnTo>
                  <a:lnTo>
                    <a:pt x="210" y="103"/>
                  </a:lnTo>
                  <a:lnTo>
                    <a:pt x="218" y="99"/>
                  </a:lnTo>
                  <a:lnTo>
                    <a:pt x="229" y="95"/>
                  </a:lnTo>
                  <a:lnTo>
                    <a:pt x="239" y="89"/>
                  </a:lnTo>
                  <a:lnTo>
                    <a:pt x="247" y="85"/>
                  </a:lnTo>
                  <a:lnTo>
                    <a:pt x="257" y="79"/>
                  </a:lnTo>
                  <a:lnTo>
                    <a:pt x="266" y="73"/>
                  </a:lnTo>
                  <a:lnTo>
                    <a:pt x="275" y="67"/>
                  </a:lnTo>
                  <a:lnTo>
                    <a:pt x="288" y="58"/>
                  </a:lnTo>
                  <a:lnTo>
                    <a:pt x="299" y="50"/>
                  </a:lnTo>
                  <a:lnTo>
                    <a:pt x="312" y="41"/>
                  </a:lnTo>
                  <a:lnTo>
                    <a:pt x="324" y="32"/>
                  </a:lnTo>
                  <a:lnTo>
                    <a:pt x="337" y="24"/>
                  </a:lnTo>
                  <a:lnTo>
                    <a:pt x="348" y="15"/>
                  </a:lnTo>
                  <a:lnTo>
                    <a:pt x="361" y="8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97" name="Freeform 297"/>
            <p:cNvSpPr>
              <a:spLocks/>
            </p:cNvSpPr>
            <p:nvPr/>
          </p:nvSpPr>
          <p:spPr bwMode="auto">
            <a:xfrm>
              <a:off x="976" y="563"/>
              <a:ext cx="12" cy="8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" y="42"/>
                </a:cxn>
                <a:cxn ang="0">
                  <a:pos x="0" y="86"/>
                </a:cxn>
                <a:cxn ang="0">
                  <a:pos x="3" y="131"/>
                </a:cxn>
                <a:cxn ang="0">
                  <a:pos x="15" y="170"/>
                </a:cxn>
                <a:cxn ang="0">
                  <a:pos x="18" y="170"/>
                </a:cxn>
                <a:cxn ang="0">
                  <a:pos x="21" y="169"/>
                </a:cxn>
                <a:cxn ang="0">
                  <a:pos x="24" y="168"/>
                </a:cxn>
                <a:cxn ang="0">
                  <a:pos x="24" y="165"/>
                </a:cxn>
                <a:cxn ang="0">
                  <a:pos x="14" y="124"/>
                </a:cxn>
                <a:cxn ang="0">
                  <a:pos x="8" y="84"/>
                </a:cxn>
                <a:cxn ang="0">
                  <a:pos x="7" y="42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24" h="170">
                  <a:moveTo>
                    <a:pt x="5" y="0"/>
                  </a:moveTo>
                  <a:lnTo>
                    <a:pt x="3" y="42"/>
                  </a:lnTo>
                  <a:lnTo>
                    <a:pt x="0" y="86"/>
                  </a:lnTo>
                  <a:lnTo>
                    <a:pt x="3" y="131"/>
                  </a:lnTo>
                  <a:lnTo>
                    <a:pt x="15" y="170"/>
                  </a:lnTo>
                  <a:lnTo>
                    <a:pt x="18" y="170"/>
                  </a:lnTo>
                  <a:lnTo>
                    <a:pt x="21" y="169"/>
                  </a:lnTo>
                  <a:lnTo>
                    <a:pt x="24" y="168"/>
                  </a:lnTo>
                  <a:lnTo>
                    <a:pt x="24" y="165"/>
                  </a:lnTo>
                  <a:lnTo>
                    <a:pt x="14" y="124"/>
                  </a:lnTo>
                  <a:lnTo>
                    <a:pt x="8" y="84"/>
                  </a:lnTo>
                  <a:lnTo>
                    <a:pt x="7" y="4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96" name="Freeform 296"/>
            <p:cNvSpPr>
              <a:spLocks/>
            </p:cNvSpPr>
            <p:nvPr/>
          </p:nvSpPr>
          <p:spPr bwMode="auto">
            <a:xfrm>
              <a:off x="938" y="556"/>
              <a:ext cx="60" cy="69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8" y="136"/>
                </a:cxn>
                <a:cxn ang="0">
                  <a:pos x="14" y="133"/>
                </a:cxn>
                <a:cxn ang="0">
                  <a:pos x="21" y="132"/>
                </a:cxn>
                <a:cxn ang="0">
                  <a:pos x="29" y="130"/>
                </a:cxn>
                <a:cxn ang="0">
                  <a:pos x="34" y="128"/>
                </a:cxn>
                <a:cxn ang="0">
                  <a:pos x="40" y="126"/>
                </a:cxn>
                <a:cxn ang="0">
                  <a:pos x="44" y="123"/>
                </a:cxn>
                <a:cxn ang="0">
                  <a:pos x="50" y="122"/>
                </a:cxn>
                <a:cxn ang="0">
                  <a:pos x="56" y="120"/>
                </a:cxn>
                <a:cxn ang="0">
                  <a:pos x="60" y="117"/>
                </a:cxn>
                <a:cxn ang="0">
                  <a:pos x="65" y="115"/>
                </a:cxn>
                <a:cxn ang="0">
                  <a:pos x="69" y="112"/>
                </a:cxn>
                <a:cxn ang="0">
                  <a:pos x="70" y="110"/>
                </a:cxn>
                <a:cxn ang="0">
                  <a:pos x="73" y="107"/>
                </a:cxn>
                <a:cxn ang="0">
                  <a:pos x="75" y="106"/>
                </a:cxn>
                <a:cxn ang="0">
                  <a:pos x="76" y="104"/>
                </a:cxn>
                <a:cxn ang="0">
                  <a:pos x="79" y="103"/>
                </a:cxn>
                <a:cxn ang="0">
                  <a:pos x="82" y="103"/>
                </a:cxn>
                <a:cxn ang="0">
                  <a:pos x="82" y="103"/>
                </a:cxn>
                <a:cxn ang="0">
                  <a:pos x="79" y="104"/>
                </a:cxn>
                <a:cxn ang="0">
                  <a:pos x="90" y="100"/>
                </a:cxn>
                <a:cxn ang="0">
                  <a:pos x="101" y="93"/>
                </a:cxn>
                <a:cxn ang="0">
                  <a:pos x="109" y="83"/>
                </a:cxn>
                <a:cxn ang="0">
                  <a:pos x="115" y="71"/>
                </a:cxn>
                <a:cxn ang="0">
                  <a:pos x="118" y="59"/>
                </a:cxn>
                <a:cxn ang="0">
                  <a:pos x="119" y="46"/>
                </a:cxn>
                <a:cxn ang="0">
                  <a:pos x="118" y="35"/>
                </a:cxn>
                <a:cxn ang="0">
                  <a:pos x="114" y="23"/>
                </a:cxn>
                <a:cxn ang="0">
                  <a:pos x="105" y="12"/>
                </a:cxn>
                <a:cxn ang="0">
                  <a:pos x="93" y="4"/>
                </a:cxn>
                <a:cxn ang="0">
                  <a:pos x="80" y="0"/>
                </a:cxn>
                <a:cxn ang="0">
                  <a:pos x="67" y="0"/>
                </a:cxn>
                <a:cxn ang="0">
                  <a:pos x="53" y="3"/>
                </a:cxn>
                <a:cxn ang="0">
                  <a:pos x="42" y="10"/>
                </a:cxn>
                <a:cxn ang="0">
                  <a:pos x="30" y="19"/>
                </a:cxn>
                <a:cxn ang="0">
                  <a:pos x="21" y="30"/>
                </a:cxn>
                <a:cxn ang="0">
                  <a:pos x="16" y="44"/>
                </a:cxn>
                <a:cxn ang="0">
                  <a:pos x="13" y="58"/>
                </a:cxn>
                <a:cxn ang="0">
                  <a:pos x="10" y="71"/>
                </a:cxn>
                <a:cxn ang="0">
                  <a:pos x="8" y="86"/>
                </a:cxn>
                <a:cxn ang="0">
                  <a:pos x="8" y="90"/>
                </a:cxn>
                <a:cxn ang="0">
                  <a:pos x="6" y="94"/>
                </a:cxn>
                <a:cxn ang="0">
                  <a:pos x="4" y="100"/>
                </a:cxn>
                <a:cxn ang="0">
                  <a:pos x="3" y="104"/>
                </a:cxn>
                <a:cxn ang="0">
                  <a:pos x="1" y="113"/>
                </a:cxn>
                <a:cxn ang="0">
                  <a:pos x="1" y="122"/>
                </a:cxn>
                <a:cxn ang="0">
                  <a:pos x="0" y="130"/>
                </a:cxn>
                <a:cxn ang="0">
                  <a:pos x="0" y="139"/>
                </a:cxn>
                <a:cxn ang="0">
                  <a:pos x="0" y="139"/>
                </a:cxn>
                <a:cxn ang="0">
                  <a:pos x="0" y="139"/>
                </a:cxn>
                <a:cxn ang="0">
                  <a:pos x="0" y="139"/>
                </a:cxn>
                <a:cxn ang="0">
                  <a:pos x="0" y="139"/>
                </a:cxn>
                <a:cxn ang="0">
                  <a:pos x="0" y="139"/>
                </a:cxn>
              </a:cxnLst>
              <a:rect l="0" t="0" r="r" b="b"/>
              <a:pathLst>
                <a:path w="119" h="139">
                  <a:moveTo>
                    <a:pt x="0" y="139"/>
                  </a:moveTo>
                  <a:lnTo>
                    <a:pt x="8" y="136"/>
                  </a:lnTo>
                  <a:lnTo>
                    <a:pt x="14" y="133"/>
                  </a:lnTo>
                  <a:lnTo>
                    <a:pt x="21" y="132"/>
                  </a:lnTo>
                  <a:lnTo>
                    <a:pt x="29" y="130"/>
                  </a:lnTo>
                  <a:lnTo>
                    <a:pt x="34" y="128"/>
                  </a:lnTo>
                  <a:lnTo>
                    <a:pt x="40" y="126"/>
                  </a:lnTo>
                  <a:lnTo>
                    <a:pt x="44" y="123"/>
                  </a:lnTo>
                  <a:lnTo>
                    <a:pt x="50" y="122"/>
                  </a:lnTo>
                  <a:lnTo>
                    <a:pt x="56" y="120"/>
                  </a:lnTo>
                  <a:lnTo>
                    <a:pt x="60" y="117"/>
                  </a:lnTo>
                  <a:lnTo>
                    <a:pt x="65" y="115"/>
                  </a:lnTo>
                  <a:lnTo>
                    <a:pt x="69" y="112"/>
                  </a:lnTo>
                  <a:lnTo>
                    <a:pt x="70" y="110"/>
                  </a:lnTo>
                  <a:lnTo>
                    <a:pt x="73" y="107"/>
                  </a:lnTo>
                  <a:lnTo>
                    <a:pt x="75" y="106"/>
                  </a:lnTo>
                  <a:lnTo>
                    <a:pt x="76" y="104"/>
                  </a:lnTo>
                  <a:lnTo>
                    <a:pt x="79" y="103"/>
                  </a:lnTo>
                  <a:lnTo>
                    <a:pt x="82" y="103"/>
                  </a:lnTo>
                  <a:lnTo>
                    <a:pt x="79" y="104"/>
                  </a:lnTo>
                  <a:lnTo>
                    <a:pt x="90" y="100"/>
                  </a:lnTo>
                  <a:lnTo>
                    <a:pt x="101" y="93"/>
                  </a:lnTo>
                  <a:lnTo>
                    <a:pt x="109" y="83"/>
                  </a:lnTo>
                  <a:lnTo>
                    <a:pt x="115" y="71"/>
                  </a:lnTo>
                  <a:lnTo>
                    <a:pt x="118" y="59"/>
                  </a:lnTo>
                  <a:lnTo>
                    <a:pt x="119" y="46"/>
                  </a:lnTo>
                  <a:lnTo>
                    <a:pt x="118" y="35"/>
                  </a:lnTo>
                  <a:lnTo>
                    <a:pt x="114" y="23"/>
                  </a:lnTo>
                  <a:lnTo>
                    <a:pt x="105" y="12"/>
                  </a:lnTo>
                  <a:lnTo>
                    <a:pt x="93" y="4"/>
                  </a:lnTo>
                  <a:lnTo>
                    <a:pt x="80" y="0"/>
                  </a:lnTo>
                  <a:lnTo>
                    <a:pt x="67" y="0"/>
                  </a:lnTo>
                  <a:lnTo>
                    <a:pt x="53" y="3"/>
                  </a:lnTo>
                  <a:lnTo>
                    <a:pt x="42" y="10"/>
                  </a:lnTo>
                  <a:lnTo>
                    <a:pt x="30" y="19"/>
                  </a:lnTo>
                  <a:lnTo>
                    <a:pt x="21" y="30"/>
                  </a:lnTo>
                  <a:lnTo>
                    <a:pt x="16" y="44"/>
                  </a:lnTo>
                  <a:lnTo>
                    <a:pt x="13" y="58"/>
                  </a:lnTo>
                  <a:lnTo>
                    <a:pt x="10" y="71"/>
                  </a:lnTo>
                  <a:lnTo>
                    <a:pt x="8" y="86"/>
                  </a:lnTo>
                  <a:lnTo>
                    <a:pt x="8" y="90"/>
                  </a:lnTo>
                  <a:lnTo>
                    <a:pt x="6" y="94"/>
                  </a:lnTo>
                  <a:lnTo>
                    <a:pt x="4" y="100"/>
                  </a:lnTo>
                  <a:lnTo>
                    <a:pt x="3" y="104"/>
                  </a:lnTo>
                  <a:lnTo>
                    <a:pt x="1" y="113"/>
                  </a:lnTo>
                  <a:lnTo>
                    <a:pt x="1" y="122"/>
                  </a:lnTo>
                  <a:lnTo>
                    <a:pt x="0" y="13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95" name="Freeform 295"/>
            <p:cNvSpPr>
              <a:spLocks/>
            </p:cNvSpPr>
            <p:nvPr/>
          </p:nvSpPr>
          <p:spPr bwMode="auto">
            <a:xfrm>
              <a:off x="906" y="567"/>
              <a:ext cx="72" cy="36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6" y="70"/>
                </a:cxn>
                <a:cxn ang="0">
                  <a:pos x="12" y="68"/>
                </a:cxn>
                <a:cxn ang="0">
                  <a:pos x="17" y="65"/>
                </a:cxn>
                <a:cxn ang="0">
                  <a:pos x="23" y="61"/>
                </a:cxn>
                <a:cxn ang="0">
                  <a:pos x="27" y="58"/>
                </a:cxn>
                <a:cxn ang="0">
                  <a:pos x="33" y="55"/>
                </a:cxn>
                <a:cxn ang="0">
                  <a:pos x="39" y="51"/>
                </a:cxn>
                <a:cxn ang="0">
                  <a:pos x="43" y="47"/>
                </a:cxn>
                <a:cxn ang="0">
                  <a:pos x="55" y="39"/>
                </a:cxn>
                <a:cxn ang="0">
                  <a:pos x="65" y="32"/>
                </a:cxn>
                <a:cxn ang="0">
                  <a:pos x="76" y="26"/>
                </a:cxn>
                <a:cxn ang="0">
                  <a:pos x="88" y="22"/>
                </a:cxn>
                <a:cxn ang="0">
                  <a:pos x="99" y="19"/>
                </a:cxn>
                <a:cxn ang="0">
                  <a:pos x="112" y="16"/>
                </a:cxn>
                <a:cxn ang="0">
                  <a:pos x="124" y="15"/>
                </a:cxn>
                <a:cxn ang="0">
                  <a:pos x="137" y="12"/>
                </a:cxn>
                <a:cxn ang="0">
                  <a:pos x="140" y="9"/>
                </a:cxn>
                <a:cxn ang="0">
                  <a:pos x="143" y="6"/>
                </a:cxn>
                <a:cxn ang="0">
                  <a:pos x="144" y="3"/>
                </a:cxn>
                <a:cxn ang="0">
                  <a:pos x="141" y="2"/>
                </a:cxn>
                <a:cxn ang="0">
                  <a:pos x="132" y="0"/>
                </a:cxn>
                <a:cxn ang="0">
                  <a:pos x="122" y="0"/>
                </a:cxn>
                <a:cxn ang="0">
                  <a:pos x="114" y="0"/>
                </a:cxn>
                <a:cxn ang="0">
                  <a:pos x="105" y="2"/>
                </a:cxn>
                <a:cxn ang="0">
                  <a:pos x="96" y="3"/>
                </a:cxn>
                <a:cxn ang="0">
                  <a:pos x="88" y="6"/>
                </a:cxn>
                <a:cxn ang="0">
                  <a:pos x="81" y="9"/>
                </a:cxn>
                <a:cxn ang="0">
                  <a:pos x="72" y="13"/>
                </a:cxn>
                <a:cxn ang="0">
                  <a:pos x="62" y="21"/>
                </a:cxn>
                <a:cxn ang="0">
                  <a:pos x="53" y="28"/>
                </a:cxn>
                <a:cxn ang="0">
                  <a:pos x="45" y="35"/>
                </a:cxn>
                <a:cxn ang="0">
                  <a:pos x="36" y="44"/>
                </a:cxn>
                <a:cxn ang="0">
                  <a:pos x="29" y="52"/>
                </a:cxn>
                <a:cxn ang="0">
                  <a:pos x="20" y="60"/>
                </a:cxn>
                <a:cxn ang="0">
                  <a:pos x="10" y="67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3"/>
                </a:cxn>
              </a:cxnLst>
              <a:rect l="0" t="0" r="r" b="b"/>
              <a:pathLst>
                <a:path w="144" h="73">
                  <a:moveTo>
                    <a:pt x="0" y="73"/>
                  </a:moveTo>
                  <a:lnTo>
                    <a:pt x="6" y="70"/>
                  </a:lnTo>
                  <a:lnTo>
                    <a:pt x="12" y="68"/>
                  </a:lnTo>
                  <a:lnTo>
                    <a:pt x="17" y="65"/>
                  </a:lnTo>
                  <a:lnTo>
                    <a:pt x="23" y="61"/>
                  </a:lnTo>
                  <a:lnTo>
                    <a:pt x="27" y="58"/>
                  </a:lnTo>
                  <a:lnTo>
                    <a:pt x="33" y="55"/>
                  </a:lnTo>
                  <a:lnTo>
                    <a:pt x="39" y="51"/>
                  </a:lnTo>
                  <a:lnTo>
                    <a:pt x="43" y="47"/>
                  </a:lnTo>
                  <a:lnTo>
                    <a:pt x="55" y="39"/>
                  </a:lnTo>
                  <a:lnTo>
                    <a:pt x="65" y="32"/>
                  </a:lnTo>
                  <a:lnTo>
                    <a:pt x="76" y="26"/>
                  </a:lnTo>
                  <a:lnTo>
                    <a:pt x="88" y="22"/>
                  </a:lnTo>
                  <a:lnTo>
                    <a:pt x="99" y="19"/>
                  </a:lnTo>
                  <a:lnTo>
                    <a:pt x="112" y="16"/>
                  </a:lnTo>
                  <a:lnTo>
                    <a:pt x="124" y="15"/>
                  </a:lnTo>
                  <a:lnTo>
                    <a:pt x="137" y="12"/>
                  </a:lnTo>
                  <a:lnTo>
                    <a:pt x="140" y="9"/>
                  </a:lnTo>
                  <a:lnTo>
                    <a:pt x="143" y="6"/>
                  </a:lnTo>
                  <a:lnTo>
                    <a:pt x="144" y="3"/>
                  </a:lnTo>
                  <a:lnTo>
                    <a:pt x="141" y="2"/>
                  </a:lnTo>
                  <a:lnTo>
                    <a:pt x="132" y="0"/>
                  </a:lnTo>
                  <a:lnTo>
                    <a:pt x="122" y="0"/>
                  </a:lnTo>
                  <a:lnTo>
                    <a:pt x="114" y="0"/>
                  </a:lnTo>
                  <a:lnTo>
                    <a:pt x="105" y="2"/>
                  </a:lnTo>
                  <a:lnTo>
                    <a:pt x="96" y="3"/>
                  </a:lnTo>
                  <a:lnTo>
                    <a:pt x="88" y="6"/>
                  </a:lnTo>
                  <a:lnTo>
                    <a:pt x="81" y="9"/>
                  </a:lnTo>
                  <a:lnTo>
                    <a:pt x="72" y="13"/>
                  </a:lnTo>
                  <a:lnTo>
                    <a:pt x="62" y="21"/>
                  </a:lnTo>
                  <a:lnTo>
                    <a:pt x="53" y="28"/>
                  </a:lnTo>
                  <a:lnTo>
                    <a:pt x="45" y="35"/>
                  </a:lnTo>
                  <a:lnTo>
                    <a:pt x="36" y="44"/>
                  </a:lnTo>
                  <a:lnTo>
                    <a:pt x="29" y="52"/>
                  </a:lnTo>
                  <a:lnTo>
                    <a:pt x="20" y="60"/>
                  </a:lnTo>
                  <a:lnTo>
                    <a:pt x="10" y="67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94" name="Freeform 294"/>
            <p:cNvSpPr>
              <a:spLocks/>
            </p:cNvSpPr>
            <p:nvPr/>
          </p:nvSpPr>
          <p:spPr bwMode="auto">
            <a:xfrm>
              <a:off x="833" y="524"/>
              <a:ext cx="123" cy="436"/>
            </a:xfrm>
            <a:custGeom>
              <a:avLst/>
              <a:gdLst/>
              <a:ahLst/>
              <a:cxnLst>
                <a:cxn ang="0">
                  <a:pos x="244" y="0"/>
                </a:cxn>
                <a:cxn ang="0">
                  <a:pos x="227" y="24"/>
                </a:cxn>
                <a:cxn ang="0">
                  <a:pos x="211" y="48"/>
                </a:cxn>
                <a:cxn ang="0">
                  <a:pos x="195" y="71"/>
                </a:cxn>
                <a:cxn ang="0">
                  <a:pos x="180" y="96"/>
                </a:cxn>
                <a:cxn ang="0">
                  <a:pos x="164" y="121"/>
                </a:cxn>
                <a:cxn ang="0">
                  <a:pos x="148" y="147"/>
                </a:cxn>
                <a:cxn ang="0">
                  <a:pos x="134" y="171"/>
                </a:cxn>
                <a:cxn ang="0">
                  <a:pos x="119" y="196"/>
                </a:cxn>
                <a:cxn ang="0">
                  <a:pos x="106" y="219"/>
                </a:cxn>
                <a:cxn ang="0">
                  <a:pos x="95" y="245"/>
                </a:cxn>
                <a:cxn ang="0">
                  <a:pos x="86" y="270"/>
                </a:cxn>
                <a:cxn ang="0">
                  <a:pos x="76" y="296"/>
                </a:cxn>
                <a:cxn ang="0">
                  <a:pos x="67" y="322"/>
                </a:cxn>
                <a:cxn ang="0">
                  <a:pos x="60" y="349"/>
                </a:cxn>
                <a:cxn ang="0">
                  <a:pos x="53" y="376"/>
                </a:cxn>
                <a:cxn ang="0">
                  <a:pos x="44" y="402"/>
                </a:cxn>
                <a:cxn ang="0">
                  <a:pos x="28" y="460"/>
                </a:cxn>
                <a:cxn ang="0">
                  <a:pos x="18" y="517"/>
                </a:cxn>
                <a:cxn ang="0">
                  <a:pos x="10" y="577"/>
                </a:cxn>
                <a:cxn ang="0">
                  <a:pos x="4" y="636"/>
                </a:cxn>
                <a:cxn ang="0">
                  <a:pos x="0" y="694"/>
                </a:cxn>
                <a:cxn ang="0">
                  <a:pos x="0" y="752"/>
                </a:cxn>
                <a:cxn ang="0">
                  <a:pos x="3" y="812"/>
                </a:cxn>
                <a:cxn ang="0">
                  <a:pos x="10" y="869"/>
                </a:cxn>
                <a:cxn ang="0">
                  <a:pos x="13" y="872"/>
                </a:cxn>
                <a:cxn ang="0">
                  <a:pos x="17" y="869"/>
                </a:cxn>
                <a:cxn ang="0">
                  <a:pos x="21" y="867"/>
                </a:cxn>
                <a:cxn ang="0">
                  <a:pos x="23" y="862"/>
                </a:cxn>
                <a:cxn ang="0">
                  <a:pos x="28" y="745"/>
                </a:cxn>
                <a:cxn ang="0">
                  <a:pos x="34" y="629"/>
                </a:cxn>
                <a:cxn ang="0">
                  <a:pos x="44" y="513"/>
                </a:cxn>
                <a:cxn ang="0">
                  <a:pos x="64" y="397"/>
                </a:cxn>
                <a:cxn ang="0">
                  <a:pos x="72" y="370"/>
                </a:cxn>
                <a:cxn ang="0">
                  <a:pos x="79" y="344"/>
                </a:cxn>
                <a:cxn ang="0">
                  <a:pos x="86" y="316"/>
                </a:cxn>
                <a:cxn ang="0">
                  <a:pos x="95" y="290"/>
                </a:cxn>
                <a:cxn ang="0">
                  <a:pos x="103" y="263"/>
                </a:cxn>
                <a:cxn ang="0">
                  <a:pos x="113" y="238"/>
                </a:cxn>
                <a:cxn ang="0">
                  <a:pos x="123" y="212"/>
                </a:cxn>
                <a:cxn ang="0">
                  <a:pos x="136" y="187"/>
                </a:cxn>
                <a:cxn ang="0">
                  <a:pos x="149" y="164"/>
                </a:cxn>
                <a:cxn ang="0">
                  <a:pos x="162" y="139"/>
                </a:cxn>
                <a:cxn ang="0">
                  <a:pos x="177" y="116"/>
                </a:cxn>
                <a:cxn ang="0">
                  <a:pos x="191" y="93"/>
                </a:cxn>
                <a:cxn ang="0">
                  <a:pos x="204" y="71"/>
                </a:cxn>
                <a:cxn ang="0">
                  <a:pos x="218" y="48"/>
                </a:cxn>
                <a:cxn ang="0">
                  <a:pos x="231" y="24"/>
                </a:cxn>
                <a:cxn ang="0">
                  <a:pos x="244" y="0"/>
                </a:cxn>
                <a:cxn ang="0">
                  <a:pos x="244" y="0"/>
                </a:cxn>
                <a:cxn ang="0">
                  <a:pos x="244" y="0"/>
                </a:cxn>
                <a:cxn ang="0">
                  <a:pos x="244" y="0"/>
                </a:cxn>
                <a:cxn ang="0">
                  <a:pos x="244" y="0"/>
                </a:cxn>
                <a:cxn ang="0">
                  <a:pos x="244" y="0"/>
                </a:cxn>
              </a:cxnLst>
              <a:rect l="0" t="0" r="r" b="b"/>
              <a:pathLst>
                <a:path w="244" h="872">
                  <a:moveTo>
                    <a:pt x="244" y="0"/>
                  </a:moveTo>
                  <a:lnTo>
                    <a:pt x="227" y="24"/>
                  </a:lnTo>
                  <a:lnTo>
                    <a:pt x="211" y="48"/>
                  </a:lnTo>
                  <a:lnTo>
                    <a:pt x="195" y="71"/>
                  </a:lnTo>
                  <a:lnTo>
                    <a:pt x="180" y="96"/>
                  </a:lnTo>
                  <a:lnTo>
                    <a:pt x="164" y="121"/>
                  </a:lnTo>
                  <a:lnTo>
                    <a:pt x="148" y="147"/>
                  </a:lnTo>
                  <a:lnTo>
                    <a:pt x="134" y="171"/>
                  </a:lnTo>
                  <a:lnTo>
                    <a:pt x="119" y="196"/>
                  </a:lnTo>
                  <a:lnTo>
                    <a:pt x="106" y="219"/>
                  </a:lnTo>
                  <a:lnTo>
                    <a:pt x="95" y="245"/>
                  </a:lnTo>
                  <a:lnTo>
                    <a:pt x="86" y="270"/>
                  </a:lnTo>
                  <a:lnTo>
                    <a:pt x="76" y="296"/>
                  </a:lnTo>
                  <a:lnTo>
                    <a:pt x="67" y="322"/>
                  </a:lnTo>
                  <a:lnTo>
                    <a:pt x="60" y="349"/>
                  </a:lnTo>
                  <a:lnTo>
                    <a:pt x="53" y="376"/>
                  </a:lnTo>
                  <a:lnTo>
                    <a:pt x="44" y="402"/>
                  </a:lnTo>
                  <a:lnTo>
                    <a:pt x="28" y="460"/>
                  </a:lnTo>
                  <a:lnTo>
                    <a:pt x="18" y="517"/>
                  </a:lnTo>
                  <a:lnTo>
                    <a:pt x="10" y="577"/>
                  </a:lnTo>
                  <a:lnTo>
                    <a:pt x="4" y="636"/>
                  </a:lnTo>
                  <a:lnTo>
                    <a:pt x="0" y="694"/>
                  </a:lnTo>
                  <a:lnTo>
                    <a:pt x="0" y="752"/>
                  </a:lnTo>
                  <a:lnTo>
                    <a:pt x="3" y="812"/>
                  </a:lnTo>
                  <a:lnTo>
                    <a:pt x="10" y="869"/>
                  </a:lnTo>
                  <a:lnTo>
                    <a:pt x="13" y="872"/>
                  </a:lnTo>
                  <a:lnTo>
                    <a:pt x="17" y="869"/>
                  </a:lnTo>
                  <a:lnTo>
                    <a:pt x="21" y="867"/>
                  </a:lnTo>
                  <a:lnTo>
                    <a:pt x="23" y="862"/>
                  </a:lnTo>
                  <a:lnTo>
                    <a:pt x="28" y="745"/>
                  </a:lnTo>
                  <a:lnTo>
                    <a:pt x="34" y="629"/>
                  </a:lnTo>
                  <a:lnTo>
                    <a:pt x="44" y="513"/>
                  </a:lnTo>
                  <a:lnTo>
                    <a:pt x="64" y="397"/>
                  </a:lnTo>
                  <a:lnTo>
                    <a:pt x="72" y="370"/>
                  </a:lnTo>
                  <a:lnTo>
                    <a:pt x="79" y="344"/>
                  </a:lnTo>
                  <a:lnTo>
                    <a:pt x="86" y="316"/>
                  </a:lnTo>
                  <a:lnTo>
                    <a:pt x="95" y="290"/>
                  </a:lnTo>
                  <a:lnTo>
                    <a:pt x="103" y="263"/>
                  </a:lnTo>
                  <a:lnTo>
                    <a:pt x="113" y="238"/>
                  </a:lnTo>
                  <a:lnTo>
                    <a:pt x="123" y="212"/>
                  </a:lnTo>
                  <a:lnTo>
                    <a:pt x="136" y="187"/>
                  </a:lnTo>
                  <a:lnTo>
                    <a:pt x="149" y="164"/>
                  </a:lnTo>
                  <a:lnTo>
                    <a:pt x="162" y="139"/>
                  </a:lnTo>
                  <a:lnTo>
                    <a:pt x="177" y="116"/>
                  </a:lnTo>
                  <a:lnTo>
                    <a:pt x="191" y="93"/>
                  </a:lnTo>
                  <a:lnTo>
                    <a:pt x="204" y="71"/>
                  </a:lnTo>
                  <a:lnTo>
                    <a:pt x="218" y="48"/>
                  </a:lnTo>
                  <a:lnTo>
                    <a:pt x="231" y="2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93" name="Freeform 293"/>
            <p:cNvSpPr>
              <a:spLocks/>
            </p:cNvSpPr>
            <p:nvPr/>
          </p:nvSpPr>
          <p:spPr bwMode="auto">
            <a:xfrm>
              <a:off x="842" y="530"/>
              <a:ext cx="115" cy="118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223" y="3"/>
                </a:cxn>
                <a:cxn ang="0">
                  <a:pos x="214" y="6"/>
                </a:cxn>
                <a:cxn ang="0">
                  <a:pos x="207" y="11"/>
                </a:cxn>
                <a:cxn ang="0">
                  <a:pos x="200" y="15"/>
                </a:cxn>
                <a:cxn ang="0">
                  <a:pos x="193" y="19"/>
                </a:cxn>
                <a:cxn ang="0">
                  <a:pos x="187" y="24"/>
                </a:cxn>
                <a:cxn ang="0">
                  <a:pos x="180" y="28"/>
                </a:cxn>
                <a:cxn ang="0">
                  <a:pos x="173" y="34"/>
                </a:cxn>
                <a:cxn ang="0">
                  <a:pos x="165" y="39"/>
                </a:cxn>
                <a:cxn ang="0">
                  <a:pos x="157" y="45"/>
                </a:cxn>
                <a:cxn ang="0">
                  <a:pos x="150" y="51"/>
                </a:cxn>
                <a:cxn ang="0">
                  <a:pos x="141" y="58"/>
                </a:cxn>
                <a:cxn ang="0">
                  <a:pos x="132" y="66"/>
                </a:cxn>
                <a:cxn ang="0">
                  <a:pos x="125" y="71"/>
                </a:cxn>
                <a:cxn ang="0">
                  <a:pos x="118" y="79"/>
                </a:cxn>
                <a:cxn ang="0">
                  <a:pos x="112" y="86"/>
                </a:cxn>
                <a:cxn ang="0">
                  <a:pos x="104" y="96"/>
                </a:cxn>
                <a:cxn ang="0">
                  <a:pos x="96" y="105"/>
                </a:cxn>
                <a:cxn ang="0">
                  <a:pos x="88" y="115"/>
                </a:cxn>
                <a:cxn ang="0">
                  <a:pos x="79" y="124"/>
                </a:cxn>
                <a:cxn ang="0">
                  <a:pos x="70" y="134"/>
                </a:cxn>
                <a:cxn ang="0">
                  <a:pos x="62" y="142"/>
                </a:cxn>
                <a:cxn ang="0">
                  <a:pos x="55" y="152"/>
                </a:cxn>
                <a:cxn ang="0">
                  <a:pos x="46" y="161"/>
                </a:cxn>
                <a:cxn ang="0">
                  <a:pos x="39" y="170"/>
                </a:cxn>
                <a:cxn ang="0">
                  <a:pos x="33" y="179"/>
                </a:cxn>
                <a:cxn ang="0">
                  <a:pos x="29" y="187"/>
                </a:cxn>
                <a:cxn ang="0">
                  <a:pos x="23" y="196"/>
                </a:cxn>
                <a:cxn ang="0">
                  <a:pos x="19" y="205"/>
                </a:cxn>
                <a:cxn ang="0">
                  <a:pos x="13" y="213"/>
                </a:cxn>
                <a:cxn ang="0">
                  <a:pos x="7" y="222"/>
                </a:cxn>
                <a:cxn ang="0">
                  <a:pos x="1" y="231"/>
                </a:cxn>
                <a:cxn ang="0">
                  <a:pos x="0" y="234"/>
                </a:cxn>
                <a:cxn ang="0">
                  <a:pos x="1" y="236"/>
                </a:cxn>
                <a:cxn ang="0">
                  <a:pos x="3" y="236"/>
                </a:cxn>
                <a:cxn ang="0">
                  <a:pos x="6" y="235"/>
                </a:cxn>
                <a:cxn ang="0">
                  <a:pos x="16" y="225"/>
                </a:cxn>
                <a:cxn ang="0">
                  <a:pos x="24" y="213"/>
                </a:cxn>
                <a:cxn ang="0">
                  <a:pos x="32" y="200"/>
                </a:cxn>
                <a:cxn ang="0">
                  <a:pos x="39" y="189"/>
                </a:cxn>
                <a:cxn ang="0">
                  <a:pos x="45" y="179"/>
                </a:cxn>
                <a:cxn ang="0">
                  <a:pos x="52" y="168"/>
                </a:cxn>
                <a:cxn ang="0">
                  <a:pos x="59" y="158"/>
                </a:cxn>
                <a:cxn ang="0">
                  <a:pos x="68" y="148"/>
                </a:cxn>
                <a:cxn ang="0">
                  <a:pos x="75" y="138"/>
                </a:cxn>
                <a:cxn ang="0">
                  <a:pos x="83" y="129"/>
                </a:cxn>
                <a:cxn ang="0">
                  <a:pos x="92" y="119"/>
                </a:cxn>
                <a:cxn ang="0">
                  <a:pos x="99" y="110"/>
                </a:cxn>
                <a:cxn ang="0">
                  <a:pos x="112" y="95"/>
                </a:cxn>
                <a:cxn ang="0">
                  <a:pos x="127" y="79"/>
                </a:cxn>
                <a:cxn ang="0">
                  <a:pos x="142" y="63"/>
                </a:cxn>
                <a:cxn ang="0">
                  <a:pos x="158" y="47"/>
                </a:cxn>
                <a:cxn ang="0">
                  <a:pos x="176" y="34"/>
                </a:cxn>
                <a:cxn ang="0">
                  <a:pos x="193" y="21"/>
                </a:cxn>
                <a:cxn ang="0">
                  <a:pos x="212" y="9"/>
                </a:cxn>
                <a:cxn ang="0">
                  <a:pos x="230" y="0"/>
                </a:cxn>
                <a:cxn ang="0">
                  <a:pos x="230" y="0"/>
                </a:cxn>
                <a:cxn ang="0">
                  <a:pos x="230" y="0"/>
                </a:cxn>
                <a:cxn ang="0">
                  <a:pos x="230" y="0"/>
                </a:cxn>
                <a:cxn ang="0">
                  <a:pos x="230" y="0"/>
                </a:cxn>
                <a:cxn ang="0">
                  <a:pos x="230" y="0"/>
                </a:cxn>
              </a:cxnLst>
              <a:rect l="0" t="0" r="r" b="b"/>
              <a:pathLst>
                <a:path w="230" h="236">
                  <a:moveTo>
                    <a:pt x="230" y="0"/>
                  </a:moveTo>
                  <a:lnTo>
                    <a:pt x="223" y="3"/>
                  </a:lnTo>
                  <a:lnTo>
                    <a:pt x="214" y="6"/>
                  </a:lnTo>
                  <a:lnTo>
                    <a:pt x="207" y="11"/>
                  </a:lnTo>
                  <a:lnTo>
                    <a:pt x="200" y="15"/>
                  </a:lnTo>
                  <a:lnTo>
                    <a:pt x="193" y="19"/>
                  </a:lnTo>
                  <a:lnTo>
                    <a:pt x="187" y="24"/>
                  </a:lnTo>
                  <a:lnTo>
                    <a:pt x="180" y="28"/>
                  </a:lnTo>
                  <a:lnTo>
                    <a:pt x="173" y="34"/>
                  </a:lnTo>
                  <a:lnTo>
                    <a:pt x="165" y="39"/>
                  </a:lnTo>
                  <a:lnTo>
                    <a:pt x="157" y="45"/>
                  </a:lnTo>
                  <a:lnTo>
                    <a:pt x="150" y="51"/>
                  </a:lnTo>
                  <a:lnTo>
                    <a:pt x="141" y="58"/>
                  </a:lnTo>
                  <a:lnTo>
                    <a:pt x="132" y="66"/>
                  </a:lnTo>
                  <a:lnTo>
                    <a:pt x="125" y="71"/>
                  </a:lnTo>
                  <a:lnTo>
                    <a:pt x="118" y="79"/>
                  </a:lnTo>
                  <a:lnTo>
                    <a:pt x="112" y="86"/>
                  </a:lnTo>
                  <a:lnTo>
                    <a:pt x="104" y="96"/>
                  </a:lnTo>
                  <a:lnTo>
                    <a:pt x="96" y="105"/>
                  </a:lnTo>
                  <a:lnTo>
                    <a:pt x="88" y="115"/>
                  </a:lnTo>
                  <a:lnTo>
                    <a:pt x="79" y="124"/>
                  </a:lnTo>
                  <a:lnTo>
                    <a:pt x="70" y="134"/>
                  </a:lnTo>
                  <a:lnTo>
                    <a:pt x="62" y="142"/>
                  </a:lnTo>
                  <a:lnTo>
                    <a:pt x="55" y="152"/>
                  </a:lnTo>
                  <a:lnTo>
                    <a:pt x="46" y="161"/>
                  </a:lnTo>
                  <a:lnTo>
                    <a:pt x="39" y="170"/>
                  </a:lnTo>
                  <a:lnTo>
                    <a:pt x="33" y="179"/>
                  </a:lnTo>
                  <a:lnTo>
                    <a:pt x="29" y="187"/>
                  </a:lnTo>
                  <a:lnTo>
                    <a:pt x="23" y="196"/>
                  </a:lnTo>
                  <a:lnTo>
                    <a:pt x="19" y="205"/>
                  </a:lnTo>
                  <a:lnTo>
                    <a:pt x="13" y="213"/>
                  </a:lnTo>
                  <a:lnTo>
                    <a:pt x="7" y="222"/>
                  </a:lnTo>
                  <a:lnTo>
                    <a:pt x="1" y="231"/>
                  </a:lnTo>
                  <a:lnTo>
                    <a:pt x="0" y="234"/>
                  </a:lnTo>
                  <a:lnTo>
                    <a:pt x="1" y="236"/>
                  </a:lnTo>
                  <a:lnTo>
                    <a:pt x="3" y="236"/>
                  </a:lnTo>
                  <a:lnTo>
                    <a:pt x="6" y="235"/>
                  </a:lnTo>
                  <a:lnTo>
                    <a:pt x="16" y="225"/>
                  </a:lnTo>
                  <a:lnTo>
                    <a:pt x="24" y="213"/>
                  </a:lnTo>
                  <a:lnTo>
                    <a:pt x="32" y="200"/>
                  </a:lnTo>
                  <a:lnTo>
                    <a:pt x="39" y="189"/>
                  </a:lnTo>
                  <a:lnTo>
                    <a:pt x="45" y="179"/>
                  </a:lnTo>
                  <a:lnTo>
                    <a:pt x="52" y="168"/>
                  </a:lnTo>
                  <a:lnTo>
                    <a:pt x="59" y="158"/>
                  </a:lnTo>
                  <a:lnTo>
                    <a:pt x="68" y="148"/>
                  </a:lnTo>
                  <a:lnTo>
                    <a:pt x="75" y="138"/>
                  </a:lnTo>
                  <a:lnTo>
                    <a:pt x="83" y="129"/>
                  </a:lnTo>
                  <a:lnTo>
                    <a:pt x="92" y="119"/>
                  </a:lnTo>
                  <a:lnTo>
                    <a:pt x="99" y="110"/>
                  </a:lnTo>
                  <a:lnTo>
                    <a:pt x="112" y="95"/>
                  </a:lnTo>
                  <a:lnTo>
                    <a:pt x="127" y="79"/>
                  </a:lnTo>
                  <a:lnTo>
                    <a:pt x="142" y="63"/>
                  </a:lnTo>
                  <a:lnTo>
                    <a:pt x="158" y="47"/>
                  </a:lnTo>
                  <a:lnTo>
                    <a:pt x="176" y="34"/>
                  </a:lnTo>
                  <a:lnTo>
                    <a:pt x="193" y="21"/>
                  </a:lnTo>
                  <a:lnTo>
                    <a:pt x="212" y="9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92" name="Freeform 292"/>
            <p:cNvSpPr>
              <a:spLocks/>
            </p:cNvSpPr>
            <p:nvPr/>
          </p:nvSpPr>
          <p:spPr bwMode="auto">
            <a:xfrm>
              <a:off x="837" y="650"/>
              <a:ext cx="31" cy="5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9" y="15"/>
                </a:cxn>
                <a:cxn ang="0">
                  <a:pos x="16" y="28"/>
                </a:cxn>
                <a:cxn ang="0">
                  <a:pos x="23" y="42"/>
                </a:cxn>
                <a:cxn ang="0">
                  <a:pos x="30" y="57"/>
                </a:cxn>
                <a:cxn ang="0">
                  <a:pos x="36" y="71"/>
                </a:cxn>
                <a:cxn ang="0">
                  <a:pos x="42" y="86"/>
                </a:cxn>
                <a:cxn ang="0">
                  <a:pos x="47" y="100"/>
                </a:cxn>
                <a:cxn ang="0">
                  <a:pos x="55" y="115"/>
                </a:cxn>
                <a:cxn ang="0">
                  <a:pos x="57" y="116"/>
                </a:cxn>
                <a:cxn ang="0">
                  <a:pos x="59" y="113"/>
                </a:cxn>
                <a:cxn ang="0">
                  <a:pos x="62" y="110"/>
                </a:cxn>
                <a:cxn ang="0">
                  <a:pos x="62" y="108"/>
                </a:cxn>
                <a:cxn ang="0">
                  <a:pos x="57" y="93"/>
                </a:cxn>
                <a:cxn ang="0">
                  <a:pos x="52" y="77"/>
                </a:cxn>
                <a:cxn ang="0">
                  <a:pos x="46" y="63"/>
                </a:cxn>
                <a:cxn ang="0">
                  <a:pos x="39" y="50"/>
                </a:cxn>
                <a:cxn ang="0">
                  <a:pos x="32" y="35"/>
                </a:cxn>
                <a:cxn ang="0">
                  <a:pos x="23" y="24"/>
                </a:cxn>
                <a:cxn ang="0">
                  <a:pos x="11" y="1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62" h="116">
                  <a:moveTo>
                    <a:pt x="0" y="2"/>
                  </a:moveTo>
                  <a:lnTo>
                    <a:pt x="9" y="15"/>
                  </a:lnTo>
                  <a:lnTo>
                    <a:pt x="16" y="28"/>
                  </a:lnTo>
                  <a:lnTo>
                    <a:pt x="23" y="42"/>
                  </a:lnTo>
                  <a:lnTo>
                    <a:pt x="30" y="57"/>
                  </a:lnTo>
                  <a:lnTo>
                    <a:pt x="36" y="71"/>
                  </a:lnTo>
                  <a:lnTo>
                    <a:pt x="42" y="86"/>
                  </a:lnTo>
                  <a:lnTo>
                    <a:pt x="47" y="100"/>
                  </a:lnTo>
                  <a:lnTo>
                    <a:pt x="55" y="115"/>
                  </a:lnTo>
                  <a:lnTo>
                    <a:pt x="57" y="116"/>
                  </a:lnTo>
                  <a:lnTo>
                    <a:pt x="59" y="113"/>
                  </a:lnTo>
                  <a:lnTo>
                    <a:pt x="62" y="110"/>
                  </a:lnTo>
                  <a:lnTo>
                    <a:pt x="62" y="108"/>
                  </a:lnTo>
                  <a:lnTo>
                    <a:pt x="57" y="93"/>
                  </a:lnTo>
                  <a:lnTo>
                    <a:pt x="52" y="77"/>
                  </a:lnTo>
                  <a:lnTo>
                    <a:pt x="46" y="63"/>
                  </a:lnTo>
                  <a:lnTo>
                    <a:pt x="39" y="50"/>
                  </a:lnTo>
                  <a:lnTo>
                    <a:pt x="32" y="35"/>
                  </a:lnTo>
                  <a:lnTo>
                    <a:pt x="23" y="24"/>
                  </a:lnTo>
                  <a:lnTo>
                    <a:pt x="11" y="11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91" name="Freeform 291"/>
            <p:cNvSpPr>
              <a:spLocks/>
            </p:cNvSpPr>
            <p:nvPr/>
          </p:nvSpPr>
          <p:spPr bwMode="auto">
            <a:xfrm>
              <a:off x="793" y="709"/>
              <a:ext cx="80" cy="40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19" y="70"/>
                </a:cxn>
                <a:cxn ang="0">
                  <a:pos x="38" y="60"/>
                </a:cxn>
                <a:cxn ang="0">
                  <a:pos x="56" y="49"/>
                </a:cxn>
                <a:cxn ang="0">
                  <a:pos x="75" y="41"/>
                </a:cxn>
                <a:cxn ang="0">
                  <a:pos x="94" y="32"/>
                </a:cxn>
                <a:cxn ang="0">
                  <a:pos x="112" y="25"/>
                </a:cxn>
                <a:cxn ang="0">
                  <a:pos x="133" y="18"/>
                </a:cxn>
                <a:cxn ang="0">
                  <a:pos x="153" y="12"/>
                </a:cxn>
                <a:cxn ang="0">
                  <a:pos x="157" y="9"/>
                </a:cxn>
                <a:cxn ang="0">
                  <a:pos x="160" y="6"/>
                </a:cxn>
                <a:cxn ang="0">
                  <a:pos x="160" y="2"/>
                </a:cxn>
                <a:cxn ang="0">
                  <a:pos x="156" y="0"/>
                </a:cxn>
                <a:cxn ang="0">
                  <a:pos x="134" y="2"/>
                </a:cxn>
                <a:cxn ang="0">
                  <a:pos x="112" y="7"/>
                </a:cxn>
                <a:cxn ang="0">
                  <a:pos x="92" y="16"/>
                </a:cxn>
                <a:cxn ang="0">
                  <a:pos x="73" y="26"/>
                </a:cxn>
                <a:cxn ang="0">
                  <a:pos x="53" y="39"/>
                </a:cxn>
                <a:cxn ang="0">
                  <a:pos x="36" y="52"/>
                </a:cxn>
                <a:cxn ang="0">
                  <a:pos x="17" y="67"/>
                </a:cxn>
                <a:cxn ang="0">
                  <a:pos x="0" y="80"/>
                </a:cxn>
                <a:cxn ang="0">
                  <a:pos x="0" y="80"/>
                </a:cxn>
                <a:cxn ang="0">
                  <a:pos x="0" y="80"/>
                </a:cxn>
                <a:cxn ang="0">
                  <a:pos x="0" y="80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160" h="80">
                  <a:moveTo>
                    <a:pt x="0" y="80"/>
                  </a:moveTo>
                  <a:lnTo>
                    <a:pt x="19" y="70"/>
                  </a:lnTo>
                  <a:lnTo>
                    <a:pt x="38" y="60"/>
                  </a:lnTo>
                  <a:lnTo>
                    <a:pt x="56" y="49"/>
                  </a:lnTo>
                  <a:lnTo>
                    <a:pt x="75" y="41"/>
                  </a:lnTo>
                  <a:lnTo>
                    <a:pt x="94" y="32"/>
                  </a:lnTo>
                  <a:lnTo>
                    <a:pt x="112" y="25"/>
                  </a:lnTo>
                  <a:lnTo>
                    <a:pt x="133" y="18"/>
                  </a:lnTo>
                  <a:lnTo>
                    <a:pt x="153" y="12"/>
                  </a:lnTo>
                  <a:lnTo>
                    <a:pt x="157" y="9"/>
                  </a:lnTo>
                  <a:lnTo>
                    <a:pt x="160" y="6"/>
                  </a:lnTo>
                  <a:lnTo>
                    <a:pt x="160" y="2"/>
                  </a:lnTo>
                  <a:lnTo>
                    <a:pt x="156" y="0"/>
                  </a:lnTo>
                  <a:lnTo>
                    <a:pt x="134" y="2"/>
                  </a:lnTo>
                  <a:lnTo>
                    <a:pt x="112" y="7"/>
                  </a:lnTo>
                  <a:lnTo>
                    <a:pt x="92" y="16"/>
                  </a:lnTo>
                  <a:lnTo>
                    <a:pt x="73" y="26"/>
                  </a:lnTo>
                  <a:lnTo>
                    <a:pt x="53" y="39"/>
                  </a:lnTo>
                  <a:lnTo>
                    <a:pt x="36" y="52"/>
                  </a:lnTo>
                  <a:lnTo>
                    <a:pt x="17" y="6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90" name="Freeform 290"/>
            <p:cNvSpPr>
              <a:spLocks/>
            </p:cNvSpPr>
            <p:nvPr/>
          </p:nvSpPr>
          <p:spPr bwMode="auto">
            <a:xfrm>
              <a:off x="793" y="742"/>
              <a:ext cx="37" cy="20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" y="52"/>
                </a:cxn>
                <a:cxn ang="0">
                  <a:pos x="0" y="106"/>
                </a:cxn>
                <a:cxn ang="0">
                  <a:pos x="4" y="159"/>
                </a:cxn>
                <a:cxn ang="0">
                  <a:pos x="12" y="211"/>
                </a:cxn>
                <a:cxn ang="0">
                  <a:pos x="16" y="234"/>
                </a:cxn>
                <a:cxn ang="0">
                  <a:pos x="20" y="259"/>
                </a:cxn>
                <a:cxn ang="0">
                  <a:pos x="25" y="284"/>
                </a:cxn>
                <a:cxn ang="0">
                  <a:pos x="32" y="308"/>
                </a:cxn>
                <a:cxn ang="0">
                  <a:pos x="38" y="333"/>
                </a:cxn>
                <a:cxn ang="0">
                  <a:pos x="46" y="356"/>
                </a:cxn>
                <a:cxn ang="0">
                  <a:pos x="56" y="378"/>
                </a:cxn>
                <a:cxn ang="0">
                  <a:pos x="68" y="400"/>
                </a:cxn>
                <a:cxn ang="0">
                  <a:pos x="69" y="401"/>
                </a:cxn>
                <a:cxn ang="0">
                  <a:pos x="72" y="400"/>
                </a:cxn>
                <a:cxn ang="0">
                  <a:pos x="73" y="397"/>
                </a:cxn>
                <a:cxn ang="0">
                  <a:pos x="73" y="395"/>
                </a:cxn>
                <a:cxn ang="0">
                  <a:pos x="65" y="375"/>
                </a:cxn>
                <a:cxn ang="0">
                  <a:pos x="56" y="355"/>
                </a:cxn>
                <a:cxn ang="0">
                  <a:pos x="48" y="334"/>
                </a:cxn>
                <a:cxn ang="0">
                  <a:pos x="42" y="313"/>
                </a:cxn>
                <a:cxn ang="0">
                  <a:pos x="35" y="292"/>
                </a:cxn>
                <a:cxn ang="0">
                  <a:pos x="30" y="271"/>
                </a:cxn>
                <a:cxn ang="0">
                  <a:pos x="25" y="249"/>
                </a:cxn>
                <a:cxn ang="0">
                  <a:pos x="20" y="227"/>
                </a:cxn>
                <a:cxn ang="0">
                  <a:pos x="10" y="172"/>
                </a:cxn>
                <a:cxn ang="0">
                  <a:pos x="6" y="116"/>
                </a:cxn>
                <a:cxn ang="0">
                  <a:pos x="6" y="58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73" h="401">
                  <a:moveTo>
                    <a:pt x="12" y="0"/>
                  </a:moveTo>
                  <a:lnTo>
                    <a:pt x="2" y="52"/>
                  </a:lnTo>
                  <a:lnTo>
                    <a:pt x="0" y="106"/>
                  </a:lnTo>
                  <a:lnTo>
                    <a:pt x="4" y="159"/>
                  </a:lnTo>
                  <a:lnTo>
                    <a:pt x="12" y="211"/>
                  </a:lnTo>
                  <a:lnTo>
                    <a:pt x="16" y="234"/>
                  </a:lnTo>
                  <a:lnTo>
                    <a:pt x="20" y="259"/>
                  </a:lnTo>
                  <a:lnTo>
                    <a:pt x="25" y="284"/>
                  </a:lnTo>
                  <a:lnTo>
                    <a:pt x="32" y="308"/>
                  </a:lnTo>
                  <a:lnTo>
                    <a:pt x="38" y="333"/>
                  </a:lnTo>
                  <a:lnTo>
                    <a:pt x="46" y="356"/>
                  </a:lnTo>
                  <a:lnTo>
                    <a:pt x="56" y="378"/>
                  </a:lnTo>
                  <a:lnTo>
                    <a:pt x="68" y="400"/>
                  </a:lnTo>
                  <a:lnTo>
                    <a:pt x="69" y="401"/>
                  </a:lnTo>
                  <a:lnTo>
                    <a:pt x="72" y="400"/>
                  </a:lnTo>
                  <a:lnTo>
                    <a:pt x="73" y="397"/>
                  </a:lnTo>
                  <a:lnTo>
                    <a:pt x="73" y="395"/>
                  </a:lnTo>
                  <a:lnTo>
                    <a:pt x="65" y="375"/>
                  </a:lnTo>
                  <a:lnTo>
                    <a:pt x="56" y="355"/>
                  </a:lnTo>
                  <a:lnTo>
                    <a:pt x="48" y="334"/>
                  </a:lnTo>
                  <a:lnTo>
                    <a:pt x="42" y="313"/>
                  </a:lnTo>
                  <a:lnTo>
                    <a:pt x="35" y="292"/>
                  </a:lnTo>
                  <a:lnTo>
                    <a:pt x="30" y="271"/>
                  </a:lnTo>
                  <a:lnTo>
                    <a:pt x="25" y="249"/>
                  </a:lnTo>
                  <a:lnTo>
                    <a:pt x="20" y="227"/>
                  </a:lnTo>
                  <a:lnTo>
                    <a:pt x="10" y="172"/>
                  </a:lnTo>
                  <a:lnTo>
                    <a:pt x="6" y="116"/>
                  </a:lnTo>
                  <a:lnTo>
                    <a:pt x="6" y="5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89" name="Freeform 289"/>
            <p:cNvSpPr>
              <a:spLocks/>
            </p:cNvSpPr>
            <p:nvPr/>
          </p:nvSpPr>
          <p:spPr bwMode="auto">
            <a:xfrm>
              <a:off x="765" y="534"/>
              <a:ext cx="174" cy="76"/>
            </a:xfrm>
            <a:custGeom>
              <a:avLst/>
              <a:gdLst/>
              <a:ahLst/>
              <a:cxnLst>
                <a:cxn ang="0">
                  <a:pos x="340" y="5"/>
                </a:cxn>
                <a:cxn ang="0">
                  <a:pos x="325" y="18"/>
                </a:cxn>
                <a:cxn ang="0">
                  <a:pos x="311" y="30"/>
                </a:cxn>
                <a:cxn ang="0">
                  <a:pos x="296" y="43"/>
                </a:cxn>
                <a:cxn ang="0">
                  <a:pos x="278" y="58"/>
                </a:cxn>
                <a:cxn ang="0">
                  <a:pos x="252" y="69"/>
                </a:cxn>
                <a:cxn ang="0">
                  <a:pos x="224" y="79"/>
                </a:cxn>
                <a:cxn ang="0">
                  <a:pos x="197" y="88"/>
                </a:cxn>
                <a:cxn ang="0">
                  <a:pos x="174" y="95"/>
                </a:cxn>
                <a:cxn ang="0">
                  <a:pos x="154" y="101"/>
                </a:cxn>
                <a:cxn ang="0">
                  <a:pos x="132" y="105"/>
                </a:cxn>
                <a:cxn ang="0">
                  <a:pos x="112" y="110"/>
                </a:cxn>
                <a:cxn ang="0">
                  <a:pos x="91" y="116"/>
                </a:cxn>
                <a:cxn ang="0">
                  <a:pos x="68" y="121"/>
                </a:cxn>
                <a:cxn ang="0">
                  <a:pos x="45" y="126"/>
                </a:cxn>
                <a:cxn ang="0">
                  <a:pos x="22" y="130"/>
                </a:cxn>
                <a:cxn ang="0">
                  <a:pos x="6" y="131"/>
                </a:cxn>
                <a:cxn ang="0">
                  <a:pos x="0" y="140"/>
                </a:cxn>
                <a:cxn ang="0">
                  <a:pos x="10" y="149"/>
                </a:cxn>
                <a:cxn ang="0">
                  <a:pos x="26" y="152"/>
                </a:cxn>
                <a:cxn ang="0">
                  <a:pos x="42" y="147"/>
                </a:cxn>
                <a:cxn ang="0">
                  <a:pos x="58" y="142"/>
                </a:cxn>
                <a:cxn ang="0">
                  <a:pos x="81" y="136"/>
                </a:cxn>
                <a:cxn ang="0">
                  <a:pos x="109" y="127"/>
                </a:cxn>
                <a:cxn ang="0">
                  <a:pos x="138" y="118"/>
                </a:cxn>
                <a:cxn ang="0">
                  <a:pos x="167" y="110"/>
                </a:cxn>
                <a:cxn ang="0">
                  <a:pos x="193" y="100"/>
                </a:cxn>
                <a:cxn ang="0">
                  <a:pos x="216" y="91"/>
                </a:cxn>
                <a:cxn ang="0">
                  <a:pos x="239" y="82"/>
                </a:cxn>
                <a:cxn ang="0">
                  <a:pos x="262" y="73"/>
                </a:cxn>
                <a:cxn ang="0">
                  <a:pos x="283" y="60"/>
                </a:cxn>
                <a:cxn ang="0">
                  <a:pos x="302" y="46"/>
                </a:cxn>
                <a:cxn ang="0">
                  <a:pos x="321" y="29"/>
                </a:cxn>
                <a:cxn ang="0">
                  <a:pos x="338" y="10"/>
                </a:cxn>
                <a:cxn ang="0">
                  <a:pos x="348" y="0"/>
                </a:cxn>
                <a:cxn ang="0">
                  <a:pos x="348" y="0"/>
                </a:cxn>
                <a:cxn ang="0">
                  <a:pos x="347" y="0"/>
                </a:cxn>
              </a:cxnLst>
              <a:rect l="0" t="0" r="r" b="b"/>
              <a:pathLst>
                <a:path w="348" h="152">
                  <a:moveTo>
                    <a:pt x="347" y="0"/>
                  </a:moveTo>
                  <a:lnTo>
                    <a:pt x="340" y="5"/>
                  </a:lnTo>
                  <a:lnTo>
                    <a:pt x="332" y="11"/>
                  </a:lnTo>
                  <a:lnTo>
                    <a:pt x="325" y="18"/>
                  </a:lnTo>
                  <a:lnTo>
                    <a:pt x="318" y="24"/>
                  </a:lnTo>
                  <a:lnTo>
                    <a:pt x="311" y="30"/>
                  </a:lnTo>
                  <a:lnTo>
                    <a:pt x="304" y="37"/>
                  </a:lnTo>
                  <a:lnTo>
                    <a:pt x="296" y="43"/>
                  </a:lnTo>
                  <a:lnTo>
                    <a:pt x="289" y="49"/>
                  </a:lnTo>
                  <a:lnTo>
                    <a:pt x="278" y="58"/>
                  </a:lnTo>
                  <a:lnTo>
                    <a:pt x="265" y="63"/>
                  </a:lnTo>
                  <a:lnTo>
                    <a:pt x="252" y="69"/>
                  </a:lnTo>
                  <a:lnTo>
                    <a:pt x="239" y="75"/>
                  </a:lnTo>
                  <a:lnTo>
                    <a:pt x="224" y="79"/>
                  </a:lnTo>
                  <a:lnTo>
                    <a:pt x="212" y="84"/>
                  </a:lnTo>
                  <a:lnTo>
                    <a:pt x="197" y="88"/>
                  </a:lnTo>
                  <a:lnTo>
                    <a:pt x="184" y="92"/>
                  </a:lnTo>
                  <a:lnTo>
                    <a:pt x="174" y="95"/>
                  </a:lnTo>
                  <a:lnTo>
                    <a:pt x="164" y="98"/>
                  </a:lnTo>
                  <a:lnTo>
                    <a:pt x="154" y="101"/>
                  </a:lnTo>
                  <a:lnTo>
                    <a:pt x="144" y="104"/>
                  </a:lnTo>
                  <a:lnTo>
                    <a:pt x="132" y="105"/>
                  </a:lnTo>
                  <a:lnTo>
                    <a:pt x="122" y="108"/>
                  </a:lnTo>
                  <a:lnTo>
                    <a:pt x="112" y="110"/>
                  </a:lnTo>
                  <a:lnTo>
                    <a:pt x="102" y="113"/>
                  </a:lnTo>
                  <a:lnTo>
                    <a:pt x="91" y="116"/>
                  </a:lnTo>
                  <a:lnTo>
                    <a:pt x="79" y="118"/>
                  </a:lnTo>
                  <a:lnTo>
                    <a:pt x="68" y="121"/>
                  </a:lnTo>
                  <a:lnTo>
                    <a:pt x="56" y="123"/>
                  </a:lnTo>
                  <a:lnTo>
                    <a:pt x="45" y="126"/>
                  </a:lnTo>
                  <a:lnTo>
                    <a:pt x="32" y="129"/>
                  </a:lnTo>
                  <a:lnTo>
                    <a:pt x="22" y="130"/>
                  </a:lnTo>
                  <a:lnTo>
                    <a:pt x="10" y="130"/>
                  </a:lnTo>
                  <a:lnTo>
                    <a:pt x="6" y="131"/>
                  </a:lnTo>
                  <a:lnTo>
                    <a:pt x="1" y="136"/>
                  </a:lnTo>
                  <a:lnTo>
                    <a:pt x="0" y="140"/>
                  </a:lnTo>
                  <a:lnTo>
                    <a:pt x="1" y="144"/>
                  </a:lnTo>
                  <a:lnTo>
                    <a:pt x="10" y="149"/>
                  </a:lnTo>
                  <a:lnTo>
                    <a:pt x="17" y="152"/>
                  </a:lnTo>
                  <a:lnTo>
                    <a:pt x="26" y="152"/>
                  </a:lnTo>
                  <a:lnTo>
                    <a:pt x="33" y="150"/>
                  </a:lnTo>
                  <a:lnTo>
                    <a:pt x="42" y="147"/>
                  </a:lnTo>
                  <a:lnTo>
                    <a:pt x="49" y="144"/>
                  </a:lnTo>
                  <a:lnTo>
                    <a:pt x="58" y="142"/>
                  </a:lnTo>
                  <a:lnTo>
                    <a:pt x="66" y="139"/>
                  </a:lnTo>
                  <a:lnTo>
                    <a:pt x="81" y="136"/>
                  </a:lnTo>
                  <a:lnTo>
                    <a:pt x="95" y="131"/>
                  </a:lnTo>
                  <a:lnTo>
                    <a:pt x="109" y="127"/>
                  </a:lnTo>
                  <a:lnTo>
                    <a:pt x="124" y="123"/>
                  </a:lnTo>
                  <a:lnTo>
                    <a:pt x="138" y="118"/>
                  </a:lnTo>
                  <a:lnTo>
                    <a:pt x="153" y="114"/>
                  </a:lnTo>
                  <a:lnTo>
                    <a:pt x="167" y="110"/>
                  </a:lnTo>
                  <a:lnTo>
                    <a:pt x="181" y="104"/>
                  </a:lnTo>
                  <a:lnTo>
                    <a:pt x="193" y="100"/>
                  </a:lnTo>
                  <a:lnTo>
                    <a:pt x="204" y="95"/>
                  </a:lnTo>
                  <a:lnTo>
                    <a:pt x="216" y="91"/>
                  </a:lnTo>
                  <a:lnTo>
                    <a:pt x="227" y="87"/>
                  </a:lnTo>
                  <a:lnTo>
                    <a:pt x="239" y="82"/>
                  </a:lnTo>
                  <a:lnTo>
                    <a:pt x="250" y="78"/>
                  </a:lnTo>
                  <a:lnTo>
                    <a:pt x="262" y="73"/>
                  </a:lnTo>
                  <a:lnTo>
                    <a:pt x="272" y="68"/>
                  </a:lnTo>
                  <a:lnTo>
                    <a:pt x="283" y="60"/>
                  </a:lnTo>
                  <a:lnTo>
                    <a:pt x="294" y="53"/>
                  </a:lnTo>
                  <a:lnTo>
                    <a:pt x="302" y="46"/>
                  </a:lnTo>
                  <a:lnTo>
                    <a:pt x="312" y="37"/>
                  </a:lnTo>
                  <a:lnTo>
                    <a:pt x="321" y="29"/>
                  </a:lnTo>
                  <a:lnTo>
                    <a:pt x="330" y="18"/>
                  </a:lnTo>
                  <a:lnTo>
                    <a:pt x="338" y="10"/>
                  </a:lnTo>
                  <a:lnTo>
                    <a:pt x="347" y="0"/>
                  </a:lnTo>
                  <a:lnTo>
                    <a:pt x="348" y="0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88" name="Freeform 288"/>
            <p:cNvSpPr>
              <a:spLocks/>
            </p:cNvSpPr>
            <p:nvPr/>
          </p:nvSpPr>
          <p:spPr bwMode="auto">
            <a:xfrm>
              <a:off x="746" y="657"/>
              <a:ext cx="33" cy="240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5" y="81"/>
                </a:cxn>
                <a:cxn ang="0">
                  <a:pos x="0" y="164"/>
                </a:cxn>
                <a:cxn ang="0">
                  <a:pos x="1" y="246"/>
                </a:cxn>
                <a:cxn ang="0">
                  <a:pos x="10" y="329"/>
                </a:cxn>
                <a:cxn ang="0">
                  <a:pos x="14" y="356"/>
                </a:cxn>
                <a:cxn ang="0">
                  <a:pos x="20" y="384"/>
                </a:cxn>
                <a:cxn ang="0">
                  <a:pos x="27" y="411"/>
                </a:cxn>
                <a:cxn ang="0">
                  <a:pos x="34" y="439"/>
                </a:cxn>
                <a:cxn ang="0">
                  <a:pos x="37" y="450"/>
                </a:cxn>
                <a:cxn ang="0">
                  <a:pos x="41" y="461"/>
                </a:cxn>
                <a:cxn ang="0">
                  <a:pos x="48" y="471"/>
                </a:cxn>
                <a:cxn ang="0">
                  <a:pos x="57" y="479"/>
                </a:cxn>
                <a:cxn ang="0">
                  <a:pos x="60" y="479"/>
                </a:cxn>
                <a:cxn ang="0">
                  <a:pos x="63" y="476"/>
                </a:cxn>
                <a:cxn ang="0">
                  <a:pos x="64" y="472"/>
                </a:cxn>
                <a:cxn ang="0">
                  <a:pos x="63" y="469"/>
                </a:cxn>
                <a:cxn ang="0">
                  <a:pos x="57" y="458"/>
                </a:cxn>
                <a:cxn ang="0">
                  <a:pos x="53" y="445"/>
                </a:cxn>
                <a:cxn ang="0">
                  <a:pos x="50" y="432"/>
                </a:cxn>
                <a:cxn ang="0">
                  <a:pos x="46" y="420"/>
                </a:cxn>
                <a:cxn ang="0">
                  <a:pos x="38" y="395"/>
                </a:cxn>
                <a:cxn ang="0">
                  <a:pos x="31" y="371"/>
                </a:cxn>
                <a:cxn ang="0">
                  <a:pos x="25" y="346"/>
                </a:cxn>
                <a:cxn ang="0">
                  <a:pos x="20" y="321"/>
                </a:cxn>
                <a:cxn ang="0">
                  <a:pos x="7" y="242"/>
                </a:cxn>
                <a:cxn ang="0">
                  <a:pos x="4" y="161"/>
                </a:cxn>
                <a:cxn ang="0">
                  <a:pos x="8" y="8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64" h="479">
                  <a:moveTo>
                    <a:pt x="21" y="0"/>
                  </a:moveTo>
                  <a:lnTo>
                    <a:pt x="5" y="81"/>
                  </a:lnTo>
                  <a:lnTo>
                    <a:pt x="0" y="164"/>
                  </a:lnTo>
                  <a:lnTo>
                    <a:pt x="1" y="246"/>
                  </a:lnTo>
                  <a:lnTo>
                    <a:pt x="10" y="329"/>
                  </a:lnTo>
                  <a:lnTo>
                    <a:pt x="14" y="356"/>
                  </a:lnTo>
                  <a:lnTo>
                    <a:pt x="20" y="384"/>
                  </a:lnTo>
                  <a:lnTo>
                    <a:pt x="27" y="411"/>
                  </a:lnTo>
                  <a:lnTo>
                    <a:pt x="34" y="439"/>
                  </a:lnTo>
                  <a:lnTo>
                    <a:pt x="37" y="450"/>
                  </a:lnTo>
                  <a:lnTo>
                    <a:pt x="41" y="461"/>
                  </a:lnTo>
                  <a:lnTo>
                    <a:pt x="48" y="471"/>
                  </a:lnTo>
                  <a:lnTo>
                    <a:pt x="57" y="479"/>
                  </a:lnTo>
                  <a:lnTo>
                    <a:pt x="60" y="479"/>
                  </a:lnTo>
                  <a:lnTo>
                    <a:pt x="63" y="476"/>
                  </a:lnTo>
                  <a:lnTo>
                    <a:pt x="64" y="472"/>
                  </a:lnTo>
                  <a:lnTo>
                    <a:pt x="63" y="469"/>
                  </a:lnTo>
                  <a:lnTo>
                    <a:pt x="57" y="458"/>
                  </a:lnTo>
                  <a:lnTo>
                    <a:pt x="53" y="445"/>
                  </a:lnTo>
                  <a:lnTo>
                    <a:pt x="50" y="432"/>
                  </a:lnTo>
                  <a:lnTo>
                    <a:pt x="46" y="420"/>
                  </a:lnTo>
                  <a:lnTo>
                    <a:pt x="38" y="395"/>
                  </a:lnTo>
                  <a:lnTo>
                    <a:pt x="31" y="371"/>
                  </a:lnTo>
                  <a:lnTo>
                    <a:pt x="25" y="346"/>
                  </a:lnTo>
                  <a:lnTo>
                    <a:pt x="20" y="321"/>
                  </a:lnTo>
                  <a:lnTo>
                    <a:pt x="7" y="242"/>
                  </a:lnTo>
                  <a:lnTo>
                    <a:pt x="4" y="161"/>
                  </a:lnTo>
                  <a:lnTo>
                    <a:pt x="8" y="8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87" name="Freeform 287"/>
            <p:cNvSpPr>
              <a:spLocks/>
            </p:cNvSpPr>
            <p:nvPr/>
          </p:nvSpPr>
          <p:spPr bwMode="auto">
            <a:xfrm>
              <a:off x="263" y="726"/>
              <a:ext cx="64" cy="108"/>
            </a:xfrm>
            <a:custGeom>
              <a:avLst/>
              <a:gdLst/>
              <a:ahLst/>
              <a:cxnLst>
                <a:cxn ang="0">
                  <a:pos x="124" y="1"/>
                </a:cxn>
                <a:cxn ang="0">
                  <a:pos x="124" y="38"/>
                </a:cxn>
                <a:cxn ang="0">
                  <a:pos x="124" y="75"/>
                </a:cxn>
                <a:cxn ang="0">
                  <a:pos x="116" y="111"/>
                </a:cxn>
                <a:cxn ang="0">
                  <a:pos x="101" y="145"/>
                </a:cxn>
                <a:cxn ang="0">
                  <a:pos x="92" y="155"/>
                </a:cxn>
                <a:cxn ang="0">
                  <a:pos x="80" y="164"/>
                </a:cxn>
                <a:cxn ang="0">
                  <a:pos x="69" y="169"/>
                </a:cxn>
                <a:cxn ang="0">
                  <a:pos x="57" y="175"/>
                </a:cxn>
                <a:cxn ang="0">
                  <a:pos x="44" y="181"/>
                </a:cxn>
                <a:cxn ang="0">
                  <a:pos x="31" y="187"/>
                </a:cxn>
                <a:cxn ang="0">
                  <a:pos x="18" y="191"/>
                </a:cxn>
                <a:cxn ang="0">
                  <a:pos x="7" y="197"/>
                </a:cxn>
                <a:cxn ang="0">
                  <a:pos x="3" y="201"/>
                </a:cxn>
                <a:cxn ang="0">
                  <a:pos x="0" y="207"/>
                </a:cxn>
                <a:cxn ang="0">
                  <a:pos x="0" y="213"/>
                </a:cxn>
                <a:cxn ang="0">
                  <a:pos x="6" y="214"/>
                </a:cxn>
                <a:cxn ang="0">
                  <a:pos x="21" y="210"/>
                </a:cxn>
                <a:cxn ang="0">
                  <a:pos x="37" y="206"/>
                </a:cxn>
                <a:cxn ang="0">
                  <a:pos x="53" y="198"/>
                </a:cxn>
                <a:cxn ang="0">
                  <a:pos x="67" y="190"/>
                </a:cxn>
                <a:cxn ang="0">
                  <a:pos x="80" y="180"/>
                </a:cxn>
                <a:cxn ang="0">
                  <a:pos x="92" y="168"/>
                </a:cxn>
                <a:cxn ang="0">
                  <a:pos x="102" y="155"/>
                </a:cxn>
                <a:cxn ang="0">
                  <a:pos x="112" y="142"/>
                </a:cxn>
                <a:cxn ang="0">
                  <a:pos x="125" y="110"/>
                </a:cxn>
                <a:cxn ang="0">
                  <a:pos x="128" y="72"/>
                </a:cxn>
                <a:cxn ang="0">
                  <a:pos x="126" y="35"/>
                </a:cxn>
                <a:cxn ang="0">
                  <a:pos x="124" y="0"/>
                </a:cxn>
                <a:cxn ang="0">
                  <a:pos x="124" y="0"/>
                </a:cxn>
                <a:cxn ang="0">
                  <a:pos x="124" y="0"/>
                </a:cxn>
                <a:cxn ang="0">
                  <a:pos x="124" y="0"/>
                </a:cxn>
                <a:cxn ang="0">
                  <a:pos x="124" y="1"/>
                </a:cxn>
                <a:cxn ang="0">
                  <a:pos x="124" y="1"/>
                </a:cxn>
              </a:cxnLst>
              <a:rect l="0" t="0" r="r" b="b"/>
              <a:pathLst>
                <a:path w="128" h="214">
                  <a:moveTo>
                    <a:pt x="124" y="1"/>
                  </a:moveTo>
                  <a:lnTo>
                    <a:pt x="124" y="38"/>
                  </a:lnTo>
                  <a:lnTo>
                    <a:pt x="124" y="75"/>
                  </a:lnTo>
                  <a:lnTo>
                    <a:pt x="116" y="111"/>
                  </a:lnTo>
                  <a:lnTo>
                    <a:pt x="101" y="145"/>
                  </a:lnTo>
                  <a:lnTo>
                    <a:pt x="92" y="155"/>
                  </a:lnTo>
                  <a:lnTo>
                    <a:pt x="80" y="164"/>
                  </a:lnTo>
                  <a:lnTo>
                    <a:pt x="69" y="169"/>
                  </a:lnTo>
                  <a:lnTo>
                    <a:pt x="57" y="175"/>
                  </a:lnTo>
                  <a:lnTo>
                    <a:pt x="44" y="181"/>
                  </a:lnTo>
                  <a:lnTo>
                    <a:pt x="31" y="187"/>
                  </a:lnTo>
                  <a:lnTo>
                    <a:pt x="18" y="191"/>
                  </a:lnTo>
                  <a:lnTo>
                    <a:pt x="7" y="197"/>
                  </a:lnTo>
                  <a:lnTo>
                    <a:pt x="3" y="201"/>
                  </a:lnTo>
                  <a:lnTo>
                    <a:pt x="0" y="207"/>
                  </a:lnTo>
                  <a:lnTo>
                    <a:pt x="0" y="213"/>
                  </a:lnTo>
                  <a:lnTo>
                    <a:pt x="6" y="214"/>
                  </a:lnTo>
                  <a:lnTo>
                    <a:pt x="21" y="210"/>
                  </a:lnTo>
                  <a:lnTo>
                    <a:pt x="37" y="206"/>
                  </a:lnTo>
                  <a:lnTo>
                    <a:pt x="53" y="198"/>
                  </a:lnTo>
                  <a:lnTo>
                    <a:pt x="67" y="190"/>
                  </a:lnTo>
                  <a:lnTo>
                    <a:pt x="80" y="180"/>
                  </a:lnTo>
                  <a:lnTo>
                    <a:pt x="92" y="168"/>
                  </a:lnTo>
                  <a:lnTo>
                    <a:pt x="102" y="155"/>
                  </a:lnTo>
                  <a:lnTo>
                    <a:pt x="112" y="142"/>
                  </a:lnTo>
                  <a:lnTo>
                    <a:pt x="125" y="110"/>
                  </a:lnTo>
                  <a:lnTo>
                    <a:pt x="128" y="72"/>
                  </a:lnTo>
                  <a:lnTo>
                    <a:pt x="126" y="35"/>
                  </a:lnTo>
                  <a:lnTo>
                    <a:pt x="124" y="0"/>
                  </a:lnTo>
                  <a:lnTo>
                    <a:pt x="12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86" name="Freeform 286"/>
            <p:cNvSpPr>
              <a:spLocks/>
            </p:cNvSpPr>
            <p:nvPr/>
          </p:nvSpPr>
          <p:spPr bwMode="auto">
            <a:xfrm>
              <a:off x="304" y="767"/>
              <a:ext cx="60" cy="10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08" y="23"/>
                </a:cxn>
                <a:cxn ang="0">
                  <a:pos x="112" y="45"/>
                </a:cxn>
                <a:cxn ang="0">
                  <a:pos x="114" y="65"/>
                </a:cxn>
                <a:cxn ang="0">
                  <a:pos x="112" y="87"/>
                </a:cxn>
                <a:cxn ang="0">
                  <a:pos x="106" y="107"/>
                </a:cxn>
                <a:cxn ang="0">
                  <a:pos x="96" y="126"/>
                </a:cxn>
                <a:cxn ang="0">
                  <a:pos x="83" y="145"/>
                </a:cxn>
                <a:cxn ang="0">
                  <a:pos x="67" y="162"/>
                </a:cxn>
                <a:cxn ang="0">
                  <a:pos x="60" y="168"/>
                </a:cxn>
                <a:cxn ang="0">
                  <a:pos x="53" y="174"/>
                </a:cxn>
                <a:cxn ang="0">
                  <a:pos x="44" y="180"/>
                </a:cxn>
                <a:cxn ang="0">
                  <a:pos x="37" y="185"/>
                </a:cxn>
                <a:cxn ang="0">
                  <a:pos x="29" y="190"/>
                </a:cxn>
                <a:cxn ang="0">
                  <a:pos x="21" y="196"/>
                </a:cxn>
                <a:cxn ang="0">
                  <a:pos x="13" y="201"/>
                </a:cxn>
                <a:cxn ang="0">
                  <a:pos x="6" y="206"/>
                </a:cxn>
                <a:cxn ang="0">
                  <a:pos x="3" y="209"/>
                </a:cxn>
                <a:cxn ang="0">
                  <a:pos x="0" y="212"/>
                </a:cxn>
                <a:cxn ang="0">
                  <a:pos x="0" y="216"/>
                </a:cxn>
                <a:cxn ang="0">
                  <a:pos x="3" y="219"/>
                </a:cxn>
                <a:cxn ang="0">
                  <a:pos x="13" y="219"/>
                </a:cxn>
                <a:cxn ang="0">
                  <a:pos x="23" y="214"/>
                </a:cxn>
                <a:cxn ang="0">
                  <a:pos x="31" y="210"/>
                </a:cxn>
                <a:cxn ang="0">
                  <a:pos x="39" y="203"/>
                </a:cxn>
                <a:cxn ang="0">
                  <a:pos x="47" y="196"/>
                </a:cxn>
                <a:cxn ang="0">
                  <a:pos x="55" y="190"/>
                </a:cxn>
                <a:cxn ang="0">
                  <a:pos x="63" y="183"/>
                </a:cxn>
                <a:cxn ang="0">
                  <a:pos x="70" y="175"/>
                </a:cxn>
                <a:cxn ang="0">
                  <a:pos x="78" y="168"/>
                </a:cxn>
                <a:cxn ang="0">
                  <a:pos x="85" y="159"/>
                </a:cxn>
                <a:cxn ang="0">
                  <a:pos x="90" y="152"/>
                </a:cxn>
                <a:cxn ang="0">
                  <a:pos x="96" y="143"/>
                </a:cxn>
                <a:cxn ang="0">
                  <a:pos x="114" y="107"/>
                </a:cxn>
                <a:cxn ang="0">
                  <a:pos x="119" y="72"/>
                </a:cxn>
                <a:cxn ang="0">
                  <a:pos x="114" y="36"/>
                </a:cxn>
                <a:cxn ang="0">
                  <a:pos x="99" y="0"/>
                </a:cxn>
                <a:cxn ang="0">
                  <a:pos x="99" y="0"/>
                </a:cxn>
                <a:cxn ang="0">
                  <a:pos x="99" y="0"/>
                </a:cxn>
                <a:cxn ang="0">
                  <a:pos x="99" y="0"/>
                </a:cxn>
                <a:cxn ang="0">
                  <a:pos x="99" y="0"/>
                </a:cxn>
                <a:cxn ang="0">
                  <a:pos x="99" y="0"/>
                </a:cxn>
              </a:cxnLst>
              <a:rect l="0" t="0" r="r" b="b"/>
              <a:pathLst>
                <a:path w="119" h="219">
                  <a:moveTo>
                    <a:pt x="99" y="0"/>
                  </a:moveTo>
                  <a:lnTo>
                    <a:pt x="108" y="23"/>
                  </a:lnTo>
                  <a:lnTo>
                    <a:pt x="112" y="45"/>
                  </a:lnTo>
                  <a:lnTo>
                    <a:pt x="114" y="65"/>
                  </a:lnTo>
                  <a:lnTo>
                    <a:pt x="112" y="87"/>
                  </a:lnTo>
                  <a:lnTo>
                    <a:pt x="106" y="107"/>
                  </a:lnTo>
                  <a:lnTo>
                    <a:pt x="96" y="126"/>
                  </a:lnTo>
                  <a:lnTo>
                    <a:pt x="83" y="145"/>
                  </a:lnTo>
                  <a:lnTo>
                    <a:pt x="67" y="162"/>
                  </a:lnTo>
                  <a:lnTo>
                    <a:pt x="60" y="168"/>
                  </a:lnTo>
                  <a:lnTo>
                    <a:pt x="53" y="174"/>
                  </a:lnTo>
                  <a:lnTo>
                    <a:pt x="44" y="180"/>
                  </a:lnTo>
                  <a:lnTo>
                    <a:pt x="37" y="185"/>
                  </a:lnTo>
                  <a:lnTo>
                    <a:pt x="29" y="190"/>
                  </a:lnTo>
                  <a:lnTo>
                    <a:pt x="21" y="196"/>
                  </a:lnTo>
                  <a:lnTo>
                    <a:pt x="13" y="201"/>
                  </a:lnTo>
                  <a:lnTo>
                    <a:pt x="6" y="206"/>
                  </a:lnTo>
                  <a:lnTo>
                    <a:pt x="3" y="209"/>
                  </a:lnTo>
                  <a:lnTo>
                    <a:pt x="0" y="212"/>
                  </a:lnTo>
                  <a:lnTo>
                    <a:pt x="0" y="216"/>
                  </a:lnTo>
                  <a:lnTo>
                    <a:pt x="3" y="219"/>
                  </a:lnTo>
                  <a:lnTo>
                    <a:pt x="13" y="219"/>
                  </a:lnTo>
                  <a:lnTo>
                    <a:pt x="23" y="214"/>
                  </a:lnTo>
                  <a:lnTo>
                    <a:pt x="31" y="210"/>
                  </a:lnTo>
                  <a:lnTo>
                    <a:pt x="39" y="203"/>
                  </a:lnTo>
                  <a:lnTo>
                    <a:pt x="47" y="196"/>
                  </a:lnTo>
                  <a:lnTo>
                    <a:pt x="55" y="190"/>
                  </a:lnTo>
                  <a:lnTo>
                    <a:pt x="63" y="183"/>
                  </a:lnTo>
                  <a:lnTo>
                    <a:pt x="70" y="175"/>
                  </a:lnTo>
                  <a:lnTo>
                    <a:pt x="78" y="168"/>
                  </a:lnTo>
                  <a:lnTo>
                    <a:pt x="85" y="159"/>
                  </a:lnTo>
                  <a:lnTo>
                    <a:pt x="90" y="152"/>
                  </a:lnTo>
                  <a:lnTo>
                    <a:pt x="96" y="143"/>
                  </a:lnTo>
                  <a:lnTo>
                    <a:pt x="114" y="107"/>
                  </a:lnTo>
                  <a:lnTo>
                    <a:pt x="119" y="72"/>
                  </a:lnTo>
                  <a:lnTo>
                    <a:pt x="114" y="36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85" name="Freeform 285"/>
            <p:cNvSpPr>
              <a:spLocks/>
            </p:cNvSpPr>
            <p:nvPr/>
          </p:nvSpPr>
          <p:spPr bwMode="auto">
            <a:xfrm>
              <a:off x="260" y="800"/>
              <a:ext cx="345" cy="268"/>
            </a:xfrm>
            <a:custGeom>
              <a:avLst/>
              <a:gdLst/>
              <a:ahLst/>
              <a:cxnLst>
                <a:cxn ang="0">
                  <a:pos x="20" y="35"/>
                </a:cxn>
                <a:cxn ang="0">
                  <a:pos x="61" y="99"/>
                </a:cxn>
                <a:cxn ang="0">
                  <a:pos x="108" y="160"/>
                </a:cxn>
                <a:cxn ang="0">
                  <a:pos x="156" y="219"/>
                </a:cxn>
                <a:cxn ang="0">
                  <a:pos x="208" y="274"/>
                </a:cxn>
                <a:cxn ang="0">
                  <a:pos x="264" y="326"/>
                </a:cxn>
                <a:cxn ang="0">
                  <a:pos x="323" y="375"/>
                </a:cxn>
                <a:cxn ang="0">
                  <a:pos x="387" y="419"/>
                </a:cxn>
                <a:cxn ang="0">
                  <a:pos x="440" y="451"/>
                </a:cxn>
                <a:cxn ang="0">
                  <a:pos x="482" y="471"/>
                </a:cxn>
                <a:cxn ang="0">
                  <a:pos x="523" y="491"/>
                </a:cxn>
                <a:cxn ang="0">
                  <a:pos x="567" y="509"/>
                </a:cxn>
                <a:cxn ang="0">
                  <a:pos x="595" y="517"/>
                </a:cxn>
                <a:cxn ang="0">
                  <a:pos x="608" y="522"/>
                </a:cxn>
                <a:cxn ang="0">
                  <a:pos x="621" y="526"/>
                </a:cxn>
                <a:cxn ang="0">
                  <a:pos x="634" y="530"/>
                </a:cxn>
                <a:cxn ang="0">
                  <a:pos x="646" y="533"/>
                </a:cxn>
                <a:cxn ang="0">
                  <a:pos x="656" y="535"/>
                </a:cxn>
                <a:cxn ang="0">
                  <a:pos x="665" y="535"/>
                </a:cxn>
                <a:cxn ang="0">
                  <a:pos x="672" y="535"/>
                </a:cxn>
                <a:cxn ang="0">
                  <a:pos x="677" y="532"/>
                </a:cxn>
                <a:cxn ang="0">
                  <a:pos x="690" y="515"/>
                </a:cxn>
                <a:cxn ang="0">
                  <a:pos x="689" y="509"/>
                </a:cxn>
                <a:cxn ang="0">
                  <a:pos x="685" y="506"/>
                </a:cxn>
                <a:cxn ang="0">
                  <a:pos x="677" y="501"/>
                </a:cxn>
                <a:cxn ang="0">
                  <a:pos x="669" y="499"/>
                </a:cxn>
                <a:cxn ang="0">
                  <a:pos x="659" y="496"/>
                </a:cxn>
                <a:cxn ang="0">
                  <a:pos x="646" y="491"/>
                </a:cxn>
                <a:cxn ang="0">
                  <a:pos x="633" y="487"/>
                </a:cxn>
                <a:cxn ang="0">
                  <a:pos x="620" y="483"/>
                </a:cxn>
                <a:cxn ang="0">
                  <a:pos x="593" y="474"/>
                </a:cxn>
                <a:cxn ang="0">
                  <a:pos x="549" y="458"/>
                </a:cxn>
                <a:cxn ang="0">
                  <a:pos x="508" y="439"/>
                </a:cxn>
                <a:cxn ang="0">
                  <a:pos x="467" y="420"/>
                </a:cxn>
                <a:cxn ang="0">
                  <a:pos x="414" y="391"/>
                </a:cxn>
                <a:cxn ang="0">
                  <a:pos x="348" y="352"/>
                </a:cxn>
                <a:cxn ang="0">
                  <a:pos x="286" y="307"/>
                </a:cxn>
                <a:cxn ang="0">
                  <a:pos x="226" y="260"/>
                </a:cxn>
                <a:cxn ang="0">
                  <a:pos x="169" y="209"/>
                </a:cxn>
                <a:cxn ang="0">
                  <a:pos x="116" y="154"/>
                </a:cxn>
                <a:cxn ang="0">
                  <a:pos x="67" y="94"/>
                </a:cxn>
                <a:cxn ang="0">
                  <a:pos x="21" y="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690" h="536">
                  <a:moveTo>
                    <a:pt x="0" y="2"/>
                  </a:moveTo>
                  <a:lnTo>
                    <a:pt x="20" y="35"/>
                  </a:lnTo>
                  <a:lnTo>
                    <a:pt x="40" y="67"/>
                  </a:lnTo>
                  <a:lnTo>
                    <a:pt x="61" y="99"/>
                  </a:lnTo>
                  <a:lnTo>
                    <a:pt x="84" y="129"/>
                  </a:lnTo>
                  <a:lnTo>
                    <a:pt x="108" y="160"/>
                  </a:lnTo>
                  <a:lnTo>
                    <a:pt x="131" y="190"/>
                  </a:lnTo>
                  <a:lnTo>
                    <a:pt x="156" y="219"/>
                  </a:lnTo>
                  <a:lnTo>
                    <a:pt x="182" y="247"/>
                  </a:lnTo>
                  <a:lnTo>
                    <a:pt x="208" y="274"/>
                  </a:lnTo>
                  <a:lnTo>
                    <a:pt x="236" y="302"/>
                  </a:lnTo>
                  <a:lnTo>
                    <a:pt x="264" y="326"/>
                  </a:lnTo>
                  <a:lnTo>
                    <a:pt x="293" y="351"/>
                  </a:lnTo>
                  <a:lnTo>
                    <a:pt x="323" y="375"/>
                  </a:lnTo>
                  <a:lnTo>
                    <a:pt x="355" y="397"/>
                  </a:lnTo>
                  <a:lnTo>
                    <a:pt x="387" y="419"/>
                  </a:lnTo>
                  <a:lnTo>
                    <a:pt x="420" y="439"/>
                  </a:lnTo>
                  <a:lnTo>
                    <a:pt x="440" y="451"/>
                  </a:lnTo>
                  <a:lnTo>
                    <a:pt x="460" y="461"/>
                  </a:lnTo>
                  <a:lnTo>
                    <a:pt x="482" y="471"/>
                  </a:lnTo>
                  <a:lnTo>
                    <a:pt x="502" y="481"/>
                  </a:lnTo>
                  <a:lnTo>
                    <a:pt x="523" y="491"/>
                  </a:lnTo>
                  <a:lnTo>
                    <a:pt x="545" y="500"/>
                  </a:lnTo>
                  <a:lnTo>
                    <a:pt x="567" y="509"/>
                  </a:lnTo>
                  <a:lnTo>
                    <a:pt x="588" y="516"/>
                  </a:lnTo>
                  <a:lnTo>
                    <a:pt x="595" y="517"/>
                  </a:lnTo>
                  <a:lnTo>
                    <a:pt x="601" y="520"/>
                  </a:lnTo>
                  <a:lnTo>
                    <a:pt x="608" y="522"/>
                  </a:lnTo>
                  <a:lnTo>
                    <a:pt x="614" y="525"/>
                  </a:lnTo>
                  <a:lnTo>
                    <a:pt x="621" y="526"/>
                  </a:lnTo>
                  <a:lnTo>
                    <a:pt x="627" y="529"/>
                  </a:lnTo>
                  <a:lnTo>
                    <a:pt x="634" y="530"/>
                  </a:lnTo>
                  <a:lnTo>
                    <a:pt x="641" y="532"/>
                  </a:lnTo>
                  <a:lnTo>
                    <a:pt x="646" y="533"/>
                  </a:lnTo>
                  <a:lnTo>
                    <a:pt x="652" y="533"/>
                  </a:lnTo>
                  <a:lnTo>
                    <a:pt x="656" y="535"/>
                  </a:lnTo>
                  <a:lnTo>
                    <a:pt x="660" y="535"/>
                  </a:lnTo>
                  <a:lnTo>
                    <a:pt x="665" y="535"/>
                  </a:lnTo>
                  <a:lnTo>
                    <a:pt x="670" y="536"/>
                  </a:lnTo>
                  <a:lnTo>
                    <a:pt x="672" y="535"/>
                  </a:lnTo>
                  <a:lnTo>
                    <a:pt x="667" y="533"/>
                  </a:lnTo>
                  <a:lnTo>
                    <a:pt x="677" y="532"/>
                  </a:lnTo>
                  <a:lnTo>
                    <a:pt x="688" y="525"/>
                  </a:lnTo>
                  <a:lnTo>
                    <a:pt x="690" y="515"/>
                  </a:lnTo>
                  <a:lnTo>
                    <a:pt x="685" y="507"/>
                  </a:lnTo>
                  <a:lnTo>
                    <a:pt x="689" y="509"/>
                  </a:lnTo>
                  <a:lnTo>
                    <a:pt x="688" y="507"/>
                  </a:lnTo>
                  <a:lnTo>
                    <a:pt x="685" y="506"/>
                  </a:lnTo>
                  <a:lnTo>
                    <a:pt x="682" y="504"/>
                  </a:lnTo>
                  <a:lnTo>
                    <a:pt x="677" y="501"/>
                  </a:lnTo>
                  <a:lnTo>
                    <a:pt x="673" y="500"/>
                  </a:lnTo>
                  <a:lnTo>
                    <a:pt x="669" y="499"/>
                  </a:lnTo>
                  <a:lnTo>
                    <a:pt x="665" y="497"/>
                  </a:lnTo>
                  <a:lnTo>
                    <a:pt x="659" y="496"/>
                  </a:lnTo>
                  <a:lnTo>
                    <a:pt x="652" y="494"/>
                  </a:lnTo>
                  <a:lnTo>
                    <a:pt x="646" y="491"/>
                  </a:lnTo>
                  <a:lnTo>
                    <a:pt x="640" y="490"/>
                  </a:lnTo>
                  <a:lnTo>
                    <a:pt x="633" y="487"/>
                  </a:lnTo>
                  <a:lnTo>
                    <a:pt x="627" y="486"/>
                  </a:lnTo>
                  <a:lnTo>
                    <a:pt x="620" y="483"/>
                  </a:lnTo>
                  <a:lnTo>
                    <a:pt x="614" y="481"/>
                  </a:lnTo>
                  <a:lnTo>
                    <a:pt x="593" y="474"/>
                  </a:lnTo>
                  <a:lnTo>
                    <a:pt x="571" y="467"/>
                  </a:lnTo>
                  <a:lnTo>
                    <a:pt x="549" y="458"/>
                  </a:lnTo>
                  <a:lnTo>
                    <a:pt x="529" y="449"/>
                  </a:lnTo>
                  <a:lnTo>
                    <a:pt x="508" y="439"/>
                  </a:lnTo>
                  <a:lnTo>
                    <a:pt x="487" y="430"/>
                  </a:lnTo>
                  <a:lnTo>
                    <a:pt x="467" y="420"/>
                  </a:lnTo>
                  <a:lnTo>
                    <a:pt x="447" y="410"/>
                  </a:lnTo>
                  <a:lnTo>
                    <a:pt x="414" y="391"/>
                  </a:lnTo>
                  <a:lnTo>
                    <a:pt x="381" y="373"/>
                  </a:lnTo>
                  <a:lnTo>
                    <a:pt x="348" y="352"/>
                  </a:lnTo>
                  <a:lnTo>
                    <a:pt x="316" y="331"/>
                  </a:lnTo>
                  <a:lnTo>
                    <a:pt x="286" y="307"/>
                  </a:lnTo>
                  <a:lnTo>
                    <a:pt x="256" y="284"/>
                  </a:lnTo>
                  <a:lnTo>
                    <a:pt x="226" y="260"/>
                  </a:lnTo>
                  <a:lnTo>
                    <a:pt x="198" y="235"/>
                  </a:lnTo>
                  <a:lnTo>
                    <a:pt x="169" y="209"/>
                  </a:lnTo>
                  <a:lnTo>
                    <a:pt x="142" y="181"/>
                  </a:lnTo>
                  <a:lnTo>
                    <a:pt x="116" y="154"/>
                  </a:lnTo>
                  <a:lnTo>
                    <a:pt x="92" y="125"/>
                  </a:lnTo>
                  <a:lnTo>
                    <a:pt x="67" y="94"/>
                  </a:lnTo>
                  <a:lnTo>
                    <a:pt x="44" y="64"/>
                  </a:lnTo>
                  <a:lnTo>
                    <a:pt x="21" y="3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84" name="Freeform 284"/>
            <p:cNvSpPr>
              <a:spLocks/>
            </p:cNvSpPr>
            <p:nvPr/>
          </p:nvSpPr>
          <p:spPr bwMode="auto">
            <a:xfrm>
              <a:off x="314" y="723"/>
              <a:ext cx="317" cy="235"/>
            </a:xfrm>
            <a:custGeom>
              <a:avLst/>
              <a:gdLst/>
              <a:ahLst/>
              <a:cxnLst>
                <a:cxn ang="0">
                  <a:pos x="9" y="14"/>
                </a:cxn>
                <a:cxn ang="0">
                  <a:pos x="26" y="39"/>
                </a:cxn>
                <a:cxn ang="0">
                  <a:pos x="40" y="58"/>
                </a:cxn>
                <a:cxn ang="0">
                  <a:pos x="52" y="71"/>
                </a:cxn>
                <a:cxn ang="0">
                  <a:pos x="63" y="82"/>
                </a:cxn>
                <a:cxn ang="0">
                  <a:pos x="75" y="92"/>
                </a:cxn>
                <a:cxn ang="0">
                  <a:pos x="95" y="110"/>
                </a:cxn>
                <a:cxn ang="0">
                  <a:pos x="125" y="132"/>
                </a:cxn>
                <a:cxn ang="0">
                  <a:pos x="157" y="150"/>
                </a:cxn>
                <a:cxn ang="0">
                  <a:pos x="189" y="166"/>
                </a:cxn>
                <a:cxn ang="0">
                  <a:pos x="222" y="179"/>
                </a:cxn>
                <a:cxn ang="0">
                  <a:pos x="253" y="188"/>
                </a:cxn>
                <a:cxn ang="0">
                  <a:pos x="286" y="195"/>
                </a:cxn>
                <a:cxn ang="0">
                  <a:pos x="319" y="203"/>
                </a:cxn>
                <a:cxn ang="0">
                  <a:pos x="351" y="213"/>
                </a:cxn>
                <a:cxn ang="0">
                  <a:pos x="383" y="223"/>
                </a:cxn>
                <a:cxn ang="0">
                  <a:pos x="413" y="237"/>
                </a:cxn>
                <a:cxn ang="0">
                  <a:pos x="443" y="252"/>
                </a:cxn>
                <a:cxn ang="0">
                  <a:pos x="486" y="279"/>
                </a:cxn>
                <a:cxn ang="0">
                  <a:pos x="538" y="326"/>
                </a:cxn>
                <a:cxn ang="0">
                  <a:pos x="581" y="378"/>
                </a:cxn>
                <a:cxn ang="0">
                  <a:pos x="616" y="437"/>
                </a:cxn>
                <a:cxn ang="0">
                  <a:pos x="632" y="470"/>
                </a:cxn>
                <a:cxn ang="0">
                  <a:pos x="633" y="469"/>
                </a:cxn>
                <a:cxn ang="0">
                  <a:pos x="622" y="437"/>
                </a:cxn>
                <a:cxn ang="0">
                  <a:pos x="593" y="378"/>
                </a:cxn>
                <a:cxn ang="0">
                  <a:pos x="558" y="326"/>
                </a:cxn>
                <a:cxn ang="0">
                  <a:pos x="515" y="278"/>
                </a:cxn>
                <a:cxn ang="0">
                  <a:pos x="463" y="239"/>
                </a:cxn>
                <a:cxn ang="0">
                  <a:pos x="409" y="210"/>
                </a:cxn>
                <a:cxn ang="0">
                  <a:pos x="353" y="189"/>
                </a:cxn>
                <a:cxn ang="0">
                  <a:pos x="292" y="175"/>
                </a:cxn>
                <a:cxn ang="0">
                  <a:pos x="243" y="163"/>
                </a:cxn>
                <a:cxn ang="0">
                  <a:pos x="204" y="152"/>
                </a:cxn>
                <a:cxn ang="0">
                  <a:pos x="168" y="137"/>
                </a:cxn>
                <a:cxn ang="0">
                  <a:pos x="132" y="121"/>
                </a:cxn>
                <a:cxn ang="0">
                  <a:pos x="105" y="107"/>
                </a:cxn>
                <a:cxn ang="0">
                  <a:pos x="88" y="95"/>
                </a:cxn>
                <a:cxn ang="0">
                  <a:pos x="70" y="81"/>
                </a:cxn>
                <a:cxn ang="0">
                  <a:pos x="53" y="68"/>
                </a:cxn>
                <a:cxn ang="0">
                  <a:pos x="39" y="53"/>
                </a:cxn>
                <a:cxn ang="0">
                  <a:pos x="27" y="39"/>
                </a:cxn>
                <a:cxn ang="0">
                  <a:pos x="17" y="23"/>
                </a:cxn>
                <a:cxn ang="0">
                  <a:pos x="6" y="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633" h="470">
                  <a:moveTo>
                    <a:pt x="0" y="1"/>
                  </a:moveTo>
                  <a:lnTo>
                    <a:pt x="9" y="14"/>
                  </a:lnTo>
                  <a:lnTo>
                    <a:pt x="17" y="26"/>
                  </a:lnTo>
                  <a:lnTo>
                    <a:pt x="26" y="39"/>
                  </a:lnTo>
                  <a:lnTo>
                    <a:pt x="36" y="52"/>
                  </a:lnTo>
                  <a:lnTo>
                    <a:pt x="40" y="58"/>
                  </a:lnTo>
                  <a:lnTo>
                    <a:pt x="46" y="63"/>
                  </a:lnTo>
                  <a:lnTo>
                    <a:pt x="52" y="71"/>
                  </a:lnTo>
                  <a:lnTo>
                    <a:pt x="58" y="76"/>
                  </a:lnTo>
                  <a:lnTo>
                    <a:pt x="63" y="82"/>
                  </a:lnTo>
                  <a:lnTo>
                    <a:pt x="69" y="88"/>
                  </a:lnTo>
                  <a:lnTo>
                    <a:pt x="75" y="92"/>
                  </a:lnTo>
                  <a:lnTo>
                    <a:pt x="81" y="98"/>
                  </a:lnTo>
                  <a:lnTo>
                    <a:pt x="95" y="110"/>
                  </a:lnTo>
                  <a:lnTo>
                    <a:pt x="109" y="121"/>
                  </a:lnTo>
                  <a:lnTo>
                    <a:pt x="125" y="132"/>
                  </a:lnTo>
                  <a:lnTo>
                    <a:pt x="141" y="142"/>
                  </a:lnTo>
                  <a:lnTo>
                    <a:pt x="157" y="150"/>
                  </a:lnTo>
                  <a:lnTo>
                    <a:pt x="173" y="159"/>
                  </a:lnTo>
                  <a:lnTo>
                    <a:pt x="189" y="166"/>
                  </a:lnTo>
                  <a:lnTo>
                    <a:pt x="206" y="174"/>
                  </a:lnTo>
                  <a:lnTo>
                    <a:pt x="222" y="179"/>
                  </a:lnTo>
                  <a:lnTo>
                    <a:pt x="237" y="185"/>
                  </a:lnTo>
                  <a:lnTo>
                    <a:pt x="253" y="188"/>
                  </a:lnTo>
                  <a:lnTo>
                    <a:pt x="269" y="192"/>
                  </a:lnTo>
                  <a:lnTo>
                    <a:pt x="286" y="195"/>
                  </a:lnTo>
                  <a:lnTo>
                    <a:pt x="302" y="200"/>
                  </a:lnTo>
                  <a:lnTo>
                    <a:pt x="319" y="203"/>
                  </a:lnTo>
                  <a:lnTo>
                    <a:pt x="335" y="207"/>
                  </a:lnTo>
                  <a:lnTo>
                    <a:pt x="351" y="213"/>
                  </a:lnTo>
                  <a:lnTo>
                    <a:pt x="367" y="217"/>
                  </a:lnTo>
                  <a:lnTo>
                    <a:pt x="383" y="223"/>
                  </a:lnTo>
                  <a:lnTo>
                    <a:pt x="399" y="230"/>
                  </a:lnTo>
                  <a:lnTo>
                    <a:pt x="413" y="237"/>
                  </a:lnTo>
                  <a:lnTo>
                    <a:pt x="429" y="245"/>
                  </a:lnTo>
                  <a:lnTo>
                    <a:pt x="443" y="252"/>
                  </a:lnTo>
                  <a:lnTo>
                    <a:pt x="458" y="260"/>
                  </a:lnTo>
                  <a:lnTo>
                    <a:pt x="486" y="279"/>
                  </a:lnTo>
                  <a:lnTo>
                    <a:pt x="514" y="301"/>
                  </a:lnTo>
                  <a:lnTo>
                    <a:pt x="538" y="326"/>
                  </a:lnTo>
                  <a:lnTo>
                    <a:pt x="561" y="350"/>
                  </a:lnTo>
                  <a:lnTo>
                    <a:pt x="581" y="378"/>
                  </a:lnTo>
                  <a:lnTo>
                    <a:pt x="599" y="407"/>
                  </a:lnTo>
                  <a:lnTo>
                    <a:pt x="616" y="437"/>
                  </a:lnTo>
                  <a:lnTo>
                    <a:pt x="630" y="469"/>
                  </a:lnTo>
                  <a:lnTo>
                    <a:pt x="632" y="470"/>
                  </a:lnTo>
                  <a:lnTo>
                    <a:pt x="633" y="469"/>
                  </a:lnTo>
                  <a:lnTo>
                    <a:pt x="633" y="468"/>
                  </a:lnTo>
                  <a:lnTo>
                    <a:pt x="622" y="437"/>
                  </a:lnTo>
                  <a:lnTo>
                    <a:pt x="609" y="407"/>
                  </a:lnTo>
                  <a:lnTo>
                    <a:pt x="593" y="378"/>
                  </a:lnTo>
                  <a:lnTo>
                    <a:pt x="577" y="350"/>
                  </a:lnTo>
                  <a:lnTo>
                    <a:pt x="558" y="326"/>
                  </a:lnTo>
                  <a:lnTo>
                    <a:pt x="538" y="301"/>
                  </a:lnTo>
                  <a:lnTo>
                    <a:pt x="515" y="278"/>
                  </a:lnTo>
                  <a:lnTo>
                    <a:pt x="489" y="256"/>
                  </a:lnTo>
                  <a:lnTo>
                    <a:pt x="463" y="239"/>
                  </a:lnTo>
                  <a:lnTo>
                    <a:pt x="438" y="223"/>
                  </a:lnTo>
                  <a:lnTo>
                    <a:pt x="409" y="210"/>
                  </a:lnTo>
                  <a:lnTo>
                    <a:pt x="381" y="200"/>
                  </a:lnTo>
                  <a:lnTo>
                    <a:pt x="353" y="189"/>
                  </a:lnTo>
                  <a:lnTo>
                    <a:pt x="322" y="182"/>
                  </a:lnTo>
                  <a:lnTo>
                    <a:pt x="292" y="175"/>
                  </a:lnTo>
                  <a:lnTo>
                    <a:pt x="262" y="168"/>
                  </a:lnTo>
                  <a:lnTo>
                    <a:pt x="243" y="163"/>
                  </a:lnTo>
                  <a:lnTo>
                    <a:pt x="223" y="158"/>
                  </a:lnTo>
                  <a:lnTo>
                    <a:pt x="204" y="152"/>
                  </a:lnTo>
                  <a:lnTo>
                    <a:pt x="187" y="145"/>
                  </a:lnTo>
                  <a:lnTo>
                    <a:pt x="168" y="137"/>
                  </a:lnTo>
                  <a:lnTo>
                    <a:pt x="150" y="130"/>
                  </a:lnTo>
                  <a:lnTo>
                    <a:pt x="132" y="121"/>
                  </a:lnTo>
                  <a:lnTo>
                    <a:pt x="115" y="113"/>
                  </a:lnTo>
                  <a:lnTo>
                    <a:pt x="105" y="107"/>
                  </a:lnTo>
                  <a:lnTo>
                    <a:pt x="96" y="101"/>
                  </a:lnTo>
                  <a:lnTo>
                    <a:pt x="88" y="95"/>
                  </a:lnTo>
                  <a:lnTo>
                    <a:pt x="79" y="88"/>
                  </a:lnTo>
                  <a:lnTo>
                    <a:pt x="70" y="81"/>
                  </a:lnTo>
                  <a:lnTo>
                    <a:pt x="62" y="75"/>
                  </a:lnTo>
                  <a:lnTo>
                    <a:pt x="53" y="68"/>
                  </a:lnTo>
                  <a:lnTo>
                    <a:pt x="46" y="61"/>
                  </a:lnTo>
                  <a:lnTo>
                    <a:pt x="39" y="53"/>
                  </a:lnTo>
                  <a:lnTo>
                    <a:pt x="33" y="46"/>
                  </a:lnTo>
                  <a:lnTo>
                    <a:pt x="27" y="39"/>
                  </a:lnTo>
                  <a:lnTo>
                    <a:pt x="23" y="30"/>
                  </a:lnTo>
                  <a:lnTo>
                    <a:pt x="17" y="23"/>
                  </a:lnTo>
                  <a:lnTo>
                    <a:pt x="11" y="16"/>
                  </a:lnTo>
                  <a:lnTo>
                    <a:pt x="6" y="7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83" name="Freeform 283"/>
            <p:cNvSpPr>
              <a:spLocks/>
            </p:cNvSpPr>
            <p:nvPr/>
          </p:nvSpPr>
          <p:spPr bwMode="auto">
            <a:xfrm>
              <a:off x="681" y="604"/>
              <a:ext cx="81" cy="120"/>
            </a:xfrm>
            <a:custGeom>
              <a:avLst/>
              <a:gdLst/>
              <a:ahLst/>
              <a:cxnLst>
                <a:cxn ang="0">
                  <a:pos x="162" y="0"/>
                </a:cxn>
                <a:cxn ang="0">
                  <a:pos x="154" y="15"/>
                </a:cxn>
                <a:cxn ang="0">
                  <a:pos x="146" y="29"/>
                </a:cxn>
                <a:cxn ang="0">
                  <a:pos x="139" y="44"/>
                </a:cxn>
                <a:cxn ang="0">
                  <a:pos x="132" y="58"/>
                </a:cxn>
                <a:cxn ang="0">
                  <a:pos x="123" y="73"/>
                </a:cxn>
                <a:cxn ang="0">
                  <a:pos x="116" y="88"/>
                </a:cxn>
                <a:cxn ang="0">
                  <a:pos x="109" y="103"/>
                </a:cxn>
                <a:cxn ang="0">
                  <a:pos x="100" y="117"/>
                </a:cxn>
                <a:cxn ang="0">
                  <a:pos x="90" y="132"/>
                </a:cxn>
                <a:cxn ang="0">
                  <a:pos x="80" y="146"/>
                </a:cxn>
                <a:cxn ang="0">
                  <a:pos x="67" y="159"/>
                </a:cxn>
                <a:cxn ang="0">
                  <a:pos x="56" y="173"/>
                </a:cxn>
                <a:cxn ang="0">
                  <a:pos x="43" y="184"/>
                </a:cxn>
                <a:cxn ang="0">
                  <a:pos x="30" y="196"/>
                </a:cxn>
                <a:cxn ang="0">
                  <a:pos x="17" y="209"/>
                </a:cxn>
                <a:cxn ang="0">
                  <a:pos x="4" y="220"/>
                </a:cxn>
                <a:cxn ang="0">
                  <a:pos x="1" y="226"/>
                </a:cxn>
                <a:cxn ang="0">
                  <a:pos x="0" y="233"/>
                </a:cxn>
                <a:cxn ang="0">
                  <a:pos x="2" y="239"/>
                </a:cxn>
                <a:cxn ang="0">
                  <a:pos x="8" y="239"/>
                </a:cxn>
                <a:cxn ang="0">
                  <a:pos x="21" y="230"/>
                </a:cxn>
                <a:cxn ang="0">
                  <a:pos x="34" y="220"/>
                </a:cxn>
                <a:cxn ang="0">
                  <a:pos x="46" y="209"/>
                </a:cxn>
                <a:cxn ang="0">
                  <a:pos x="56" y="196"/>
                </a:cxn>
                <a:cxn ang="0">
                  <a:pos x="67" y="183"/>
                </a:cxn>
                <a:cxn ang="0">
                  <a:pos x="76" y="170"/>
                </a:cxn>
                <a:cxn ang="0">
                  <a:pos x="86" y="157"/>
                </a:cxn>
                <a:cxn ang="0">
                  <a:pos x="95" y="144"/>
                </a:cxn>
                <a:cxn ang="0">
                  <a:pos x="105" y="126"/>
                </a:cxn>
                <a:cxn ang="0">
                  <a:pos x="113" y="109"/>
                </a:cxn>
                <a:cxn ang="0">
                  <a:pos x="122" y="90"/>
                </a:cxn>
                <a:cxn ang="0">
                  <a:pos x="129" y="73"/>
                </a:cxn>
                <a:cxn ang="0">
                  <a:pos x="136" y="54"/>
                </a:cxn>
                <a:cxn ang="0">
                  <a:pos x="145" y="36"/>
                </a:cxn>
                <a:cxn ang="0">
                  <a:pos x="154" y="18"/>
                </a:cxn>
                <a:cxn ang="0">
                  <a:pos x="162" y="0"/>
                </a:cxn>
                <a:cxn ang="0">
                  <a:pos x="162" y="0"/>
                </a:cxn>
                <a:cxn ang="0">
                  <a:pos x="162" y="0"/>
                </a:cxn>
                <a:cxn ang="0">
                  <a:pos x="162" y="0"/>
                </a:cxn>
                <a:cxn ang="0">
                  <a:pos x="162" y="0"/>
                </a:cxn>
                <a:cxn ang="0">
                  <a:pos x="162" y="0"/>
                </a:cxn>
              </a:cxnLst>
              <a:rect l="0" t="0" r="r" b="b"/>
              <a:pathLst>
                <a:path w="162" h="239">
                  <a:moveTo>
                    <a:pt x="162" y="0"/>
                  </a:moveTo>
                  <a:lnTo>
                    <a:pt x="154" y="15"/>
                  </a:lnTo>
                  <a:lnTo>
                    <a:pt x="146" y="29"/>
                  </a:lnTo>
                  <a:lnTo>
                    <a:pt x="139" y="44"/>
                  </a:lnTo>
                  <a:lnTo>
                    <a:pt x="132" y="58"/>
                  </a:lnTo>
                  <a:lnTo>
                    <a:pt x="123" y="73"/>
                  </a:lnTo>
                  <a:lnTo>
                    <a:pt x="116" y="88"/>
                  </a:lnTo>
                  <a:lnTo>
                    <a:pt x="109" y="103"/>
                  </a:lnTo>
                  <a:lnTo>
                    <a:pt x="100" y="117"/>
                  </a:lnTo>
                  <a:lnTo>
                    <a:pt x="90" y="132"/>
                  </a:lnTo>
                  <a:lnTo>
                    <a:pt x="80" y="146"/>
                  </a:lnTo>
                  <a:lnTo>
                    <a:pt x="67" y="159"/>
                  </a:lnTo>
                  <a:lnTo>
                    <a:pt x="56" y="173"/>
                  </a:lnTo>
                  <a:lnTo>
                    <a:pt x="43" y="184"/>
                  </a:lnTo>
                  <a:lnTo>
                    <a:pt x="30" y="196"/>
                  </a:lnTo>
                  <a:lnTo>
                    <a:pt x="17" y="209"/>
                  </a:lnTo>
                  <a:lnTo>
                    <a:pt x="4" y="220"/>
                  </a:lnTo>
                  <a:lnTo>
                    <a:pt x="1" y="226"/>
                  </a:lnTo>
                  <a:lnTo>
                    <a:pt x="0" y="233"/>
                  </a:lnTo>
                  <a:lnTo>
                    <a:pt x="2" y="239"/>
                  </a:lnTo>
                  <a:lnTo>
                    <a:pt x="8" y="239"/>
                  </a:lnTo>
                  <a:lnTo>
                    <a:pt x="21" y="230"/>
                  </a:lnTo>
                  <a:lnTo>
                    <a:pt x="34" y="220"/>
                  </a:lnTo>
                  <a:lnTo>
                    <a:pt x="46" y="209"/>
                  </a:lnTo>
                  <a:lnTo>
                    <a:pt x="56" y="196"/>
                  </a:lnTo>
                  <a:lnTo>
                    <a:pt x="67" y="183"/>
                  </a:lnTo>
                  <a:lnTo>
                    <a:pt x="76" y="170"/>
                  </a:lnTo>
                  <a:lnTo>
                    <a:pt x="86" y="157"/>
                  </a:lnTo>
                  <a:lnTo>
                    <a:pt x="95" y="144"/>
                  </a:lnTo>
                  <a:lnTo>
                    <a:pt x="105" y="126"/>
                  </a:lnTo>
                  <a:lnTo>
                    <a:pt x="113" y="109"/>
                  </a:lnTo>
                  <a:lnTo>
                    <a:pt x="122" y="90"/>
                  </a:lnTo>
                  <a:lnTo>
                    <a:pt x="129" y="73"/>
                  </a:lnTo>
                  <a:lnTo>
                    <a:pt x="136" y="54"/>
                  </a:lnTo>
                  <a:lnTo>
                    <a:pt x="145" y="36"/>
                  </a:lnTo>
                  <a:lnTo>
                    <a:pt x="154" y="18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82" name="Freeform 282"/>
            <p:cNvSpPr>
              <a:spLocks/>
            </p:cNvSpPr>
            <p:nvPr/>
          </p:nvSpPr>
          <p:spPr bwMode="auto">
            <a:xfrm>
              <a:off x="591" y="990"/>
              <a:ext cx="130" cy="73"/>
            </a:xfrm>
            <a:custGeom>
              <a:avLst/>
              <a:gdLst/>
              <a:ahLst/>
              <a:cxnLst>
                <a:cxn ang="0">
                  <a:pos x="260" y="0"/>
                </a:cxn>
                <a:cxn ang="0">
                  <a:pos x="243" y="12"/>
                </a:cxn>
                <a:cxn ang="0">
                  <a:pos x="224" y="23"/>
                </a:cxn>
                <a:cxn ang="0">
                  <a:pos x="207" y="36"/>
                </a:cxn>
                <a:cxn ang="0">
                  <a:pos x="190" y="48"/>
                </a:cxn>
                <a:cxn ang="0">
                  <a:pos x="172" y="60"/>
                </a:cxn>
                <a:cxn ang="0">
                  <a:pos x="155" y="71"/>
                </a:cxn>
                <a:cxn ang="0">
                  <a:pos x="138" y="81"/>
                </a:cxn>
                <a:cxn ang="0">
                  <a:pos x="121" y="90"/>
                </a:cxn>
                <a:cxn ang="0">
                  <a:pos x="105" y="97"/>
                </a:cxn>
                <a:cxn ang="0">
                  <a:pos x="90" y="103"/>
                </a:cxn>
                <a:cxn ang="0">
                  <a:pos x="77" y="109"/>
                </a:cxn>
                <a:cxn ang="0">
                  <a:pos x="63" y="113"/>
                </a:cxn>
                <a:cxn ang="0">
                  <a:pos x="50" y="119"/>
                </a:cxn>
                <a:cxn ang="0">
                  <a:pos x="36" y="123"/>
                </a:cxn>
                <a:cxn ang="0">
                  <a:pos x="21" y="128"/>
                </a:cxn>
                <a:cxn ang="0">
                  <a:pos x="5" y="134"/>
                </a:cxn>
                <a:cxn ang="0">
                  <a:pos x="3" y="136"/>
                </a:cxn>
                <a:cxn ang="0">
                  <a:pos x="0" y="139"/>
                </a:cxn>
                <a:cxn ang="0">
                  <a:pos x="0" y="144"/>
                </a:cxn>
                <a:cxn ang="0">
                  <a:pos x="4" y="145"/>
                </a:cxn>
                <a:cxn ang="0">
                  <a:pos x="21" y="145"/>
                </a:cxn>
                <a:cxn ang="0">
                  <a:pos x="40" y="141"/>
                </a:cxn>
                <a:cxn ang="0">
                  <a:pos x="59" y="135"/>
                </a:cxn>
                <a:cxn ang="0">
                  <a:pos x="77" y="128"/>
                </a:cxn>
                <a:cxn ang="0">
                  <a:pos x="95" y="119"/>
                </a:cxn>
                <a:cxn ang="0">
                  <a:pos x="112" y="109"/>
                </a:cxn>
                <a:cxn ang="0">
                  <a:pos x="129" y="100"/>
                </a:cxn>
                <a:cxn ang="0">
                  <a:pos x="145" y="91"/>
                </a:cxn>
                <a:cxn ang="0">
                  <a:pos x="161" y="83"/>
                </a:cxn>
                <a:cxn ang="0">
                  <a:pos x="177" y="73"/>
                </a:cxn>
                <a:cxn ang="0">
                  <a:pos x="191" y="61"/>
                </a:cxn>
                <a:cxn ang="0">
                  <a:pos x="205" y="49"/>
                </a:cxn>
                <a:cxn ang="0">
                  <a:pos x="220" y="38"/>
                </a:cxn>
                <a:cxn ang="0">
                  <a:pos x="234" y="25"/>
                </a:cxn>
                <a:cxn ang="0">
                  <a:pos x="247" y="13"/>
                </a:cxn>
                <a:cxn ang="0">
                  <a:pos x="260" y="0"/>
                </a:cxn>
                <a:cxn ang="0">
                  <a:pos x="260" y="0"/>
                </a:cxn>
                <a:cxn ang="0">
                  <a:pos x="260" y="0"/>
                </a:cxn>
                <a:cxn ang="0">
                  <a:pos x="260" y="0"/>
                </a:cxn>
                <a:cxn ang="0">
                  <a:pos x="260" y="0"/>
                </a:cxn>
                <a:cxn ang="0">
                  <a:pos x="260" y="0"/>
                </a:cxn>
              </a:cxnLst>
              <a:rect l="0" t="0" r="r" b="b"/>
              <a:pathLst>
                <a:path w="260" h="145">
                  <a:moveTo>
                    <a:pt x="260" y="0"/>
                  </a:moveTo>
                  <a:lnTo>
                    <a:pt x="243" y="12"/>
                  </a:lnTo>
                  <a:lnTo>
                    <a:pt x="224" y="23"/>
                  </a:lnTo>
                  <a:lnTo>
                    <a:pt x="207" y="36"/>
                  </a:lnTo>
                  <a:lnTo>
                    <a:pt x="190" y="48"/>
                  </a:lnTo>
                  <a:lnTo>
                    <a:pt x="172" y="60"/>
                  </a:lnTo>
                  <a:lnTo>
                    <a:pt x="155" y="71"/>
                  </a:lnTo>
                  <a:lnTo>
                    <a:pt x="138" y="81"/>
                  </a:lnTo>
                  <a:lnTo>
                    <a:pt x="121" y="90"/>
                  </a:lnTo>
                  <a:lnTo>
                    <a:pt x="105" y="97"/>
                  </a:lnTo>
                  <a:lnTo>
                    <a:pt x="90" y="103"/>
                  </a:lnTo>
                  <a:lnTo>
                    <a:pt x="77" y="109"/>
                  </a:lnTo>
                  <a:lnTo>
                    <a:pt x="63" y="113"/>
                  </a:lnTo>
                  <a:lnTo>
                    <a:pt x="50" y="119"/>
                  </a:lnTo>
                  <a:lnTo>
                    <a:pt x="36" y="123"/>
                  </a:lnTo>
                  <a:lnTo>
                    <a:pt x="21" y="128"/>
                  </a:lnTo>
                  <a:lnTo>
                    <a:pt x="5" y="134"/>
                  </a:lnTo>
                  <a:lnTo>
                    <a:pt x="3" y="136"/>
                  </a:lnTo>
                  <a:lnTo>
                    <a:pt x="0" y="139"/>
                  </a:lnTo>
                  <a:lnTo>
                    <a:pt x="0" y="144"/>
                  </a:lnTo>
                  <a:lnTo>
                    <a:pt x="4" y="145"/>
                  </a:lnTo>
                  <a:lnTo>
                    <a:pt x="21" y="145"/>
                  </a:lnTo>
                  <a:lnTo>
                    <a:pt x="40" y="141"/>
                  </a:lnTo>
                  <a:lnTo>
                    <a:pt x="59" y="135"/>
                  </a:lnTo>
                  <a:lnTo>
                    <a:pt x="77" y="128"/>
                  </a:lnTo>
                  <a:lnTo>
                    <a:pt x="95" y="119"/>
                  </a:lnTo>
                  <a:lnTo>
                    <a:pt x="112" y="109"/>
                  </a:lnTo>
                  <a:lnTo>
                    <a:pt x="129" y="100"/>
                  </a:lnTo>
                  <a:lnTo>
                    <a:pt x="145" y="91"/>
                  </a:lnTo>
                  <a:lnTo>
                    <a:pt x="161" y="83"/>
                  </a:lnTo>
                  <a:lnTo>
                    <a:pt x="177" y="73"/>
                  </a:lnTo>
                  <a:lnTo>
                    <a:pt x="191" y="61"/>
                  </a:lnTo>
                  <a:lnTo>
                    <a:pt x="205" y="49"/>
                  </a:lnTo>
                  <a:lnTo>
                    <a:pt x="220" y="38"/>
                  </a:lnTo>
                  <a:lnTo>
                    <a:pt x="234" y="25"/>
                  </a:lnTo>
                  <a:lnTo>
                    <a:pt x="247" y="1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81" name="Freeform 281"/>
            <p:cNvSpPr>
              <a:spLocks/>
            </p:cNvSpPr>
            <p:nvPr/>
          </p:nvSpPr>
          <p:spPr bwMode="auto">
            <a:xfrm>
              <a:off x="137" y="535"/>
              <a:ext cx="193" cy="220"/>
            </a:xfrm>
            <a:custGeom>
              <a:avLst/>
              <a:gdLst/>
              <a:ahLst/>
              <a:cxnLst>
                <a:cxn ang="0">
                  <a:pos x="375" y="418"/>
                </a:cxn>
                <a:cxn ang="0">
                  <a:pos x="355" y="379"/>
                </a:cxn>
                <a:cxn ang="0">
                  <a:pos x="337" y="340"/>
                </a:cxn>
                <a:cxn ang="0">
                  <a:pos x="321" y="298"/>
                </a:cxn>
                <a:cxn ang="0">
                  <a:pos x="310" y="262"/>
                </a:cxn>
                <a:cxn ang="0">
                  <a:pos x="301" y="231"/>
                </a:cxn>
                <a:cxn ang="0">
                  <a:pos x="290" y="201"/>
                </a:cxn>
                <a:cxn ang="0">
                  <a:pos x="271" y="176"/>
                </a:cxn>
                <a:cxn ang="0">
                  <a:pos x="252" y="160"/>
                </a:cxn>
                <a:cxn ang="0">
                  <a:pos x="238" y="150"/>
                </a:cxn>
                <a:cxn ang="0">
                  <a:pos x="224" y="140"/>
                </a:cxn>
                <a:cxn ang="0">
                  <a:pos x="208" y="130"/>
                </a:cxn>
                <a:cxn ang="0">
                  <a:pos x="195" y="120"/>
                </a:cxn>
                <a:cxn ang="0">
                  <a:pos x="185" y="108"/>
                </a:cxn>
                <a:cxn ang="0">
                  <a:pos x="173" y="98"/>
                </a:cxn>
                <a:cxn ang="0">
                  <a:pos x="162" y="89"/>
                </a:cxn>
                <a:cxn ang="0">
                  <a:pos x="144" y="81"/>
                </a:cxn>
                <a:cxn ang="0">
                  <a:pos x="124" y="72"/>
                </a:cxn>
                <a:cxn ang="0">
                  <a:pos x="104" y="63"/>
                </a:cxn>
                <a:cxn ang="0">
                  <a:pos x="85" y="53"/>
                </a:cxn>
                <a:cxn ang="0">
                  <a:pos x="67" y="42"/>
                </a:cxn>
                <a:cxn ang="0">
                  <a:pos x="51" y="28"/>
                </a:cxn>
                <a:cxn ang="0">
                  <a:pos x="35" y="15"/>
                </a:cxn>
                <a:cxn ang="0">
                  <a:pos x="18" y="4"/>
                </a:cxn>
                <a:cxn ang="0">
                  <a:pos x="5" y="1"/>
                </a:cxn>
                <a:cxn ang="0">
                  <a:pos x="0" y="8"/>
                </a:cxn>
                <a:cxn ang="0">
                  <a:pos x="13" y="23"/>
                </a:cxn>
                <a:cxn ang="0">
                  <a:pos x="41" y="44"/>
                </a:cxn>
                <a:cxn ang="0">
                  <a:pos x="70" y="65"/>
                </a:cxn>
                <a:cxn ang="0">
                  <a:pos x="101" y="81"/>
                </a:cxn>
                <a:cxn ang="0">
                  <a:pos x="126" y="89"/>
                </a:cxn>
                <a:cxn ang="0">
                  <a:pos x="144" y="99"/>
                </a:cxn>
                <a:cxn ang="0">
                  <a:pos x="160" y="110"/>
                </a:cxn>
                <a:cxn ang="0">
                  <a:pos x="177" y="123"/>
                </a:cxn>
                <a:cxn ang="0">
                  <a:pos x="192" y="134"/>
                </a:cxn>
                <a:cxn ang="0">
                  <a:pos x="206" y="144"/>
                </a:cxn>
                <a:cxn ang="0">
                  <a:pos x="222" y="155"/>
                </a:cxn>
                <a:cxn ang="0">
                  <a:pos x="238" y="163"/>
                </a:cxn>
                <a:cxn ang="0">
                  <a:pos x="260" y="181"/>
                </a:cxn>
                <a:cxn ang="0">
                  <a:pos x="281" y="208"/>
                </a:cxn>
                <a:cxn ang="0">
                  <a:pos x="296" y="241"/>
                </a:cxn>
                <a:cxn ang="0">
                  <a:pos x="306" y="276"/>
                </a:cxn>
                <a:cxn ang="0">
                  <a:pos x="317" y="314"/>
                </a:cxn>
                <a:cxn ang="0">
                  <a:pos x="333" y="352"/>
                </a:cxn>
                <a:cxn ang="0">
                  <a:pos x="353" y="388"/>
                </a:cxn>
                <a:cxn ang="0">
                  <a:pos x="375" y="423"/>
                </a:cxn>
                <a:cxn ang="0">
                  <a:pos x="386" y="438"/>
                </a:cxn>
                <a:cxn ang="0">
                  <a:pos x="386" y="438"/>
                </a:cxn>
                <a:cxn ang="0">
                  <a:pos x="386" y="438"/>
                </a:cxn>
              </a:cxnLst>
              <a:rect l="0" t="0" r="r" b="b"/>
              <a:pathLst>
                <a:path w="386" h="438">
                  <a:moveTo>
                    <a:pt x="386" y="438"/>
                  </a:moveTo>
                  <a:lnTo>
                    <a:pt x="375" y="418"/>
                  </a:lnTo>
                  <a:lnTo>
                    <a:pt x="363" y="399"/>
                  </a:lnTo>
                  <a:lnTo>
                    <a:pt x="355" y="379"/>
                  </a:lnTo>
                  <a:lnTo>
                    <a:pt x="346" y="359"/>
                  </a:lnTo>
                  <a:lnTo>
                    <a:pt x="337" y="340"/>
                  </a:lnTo>
                  <a:lnTo>
                    <a:pt x="329" y="318"/>
                  </a:lnTo>
                  <a:lnTo>
                    <a:pt x="321" y="298"/>
                  </a:lnTo>
                  <a:lnTo>
                    <a:pt x="314" y="276"/>
                  </a:lnTo>
                  <a:lnTo>
                    <a:pt x="310" y="262"/>
                  </a:lnTo>
                  <a:lnTo>
                    <a:pt x="306" y="246"/>
                  </a:lnTo>
                  <a:lnTo>
                    <a:pt x="301" y="231"/>
                  </a:lnTo>
                  <a:lnTo>
                    <a:pt x="296" y="215"/>
                  </a:lnTo>
                  <a:lnTo>
                    <a:pt x="290" y="201"/>
                  </a:lnTo>
                  <a:lnTo>
                    <a:pt x="281" y="188"/>
                  </a:lnTo>
                  <a:lnTo>
                    <a:pt x="271" y="176"/>
                  </a:lnTo>
                  <a:lnTo>
                    <a:pt x="260" y="166"/>
                  </a:lnTo>
                  <a:lnTo>
                    <a:pt x="252" y="160"/>
                  </a:lnTo>
                  <a:lnTo>
                    <a:pt x="245" y="156"/>
                  </a:lnTo>
                  <a:lnTo>
                    <a:pt x="238" y="150"/>
                  </a:lnTo>
                  <a:lnTo>
                    <a:pt x="231" y="144"/>
                  </a:lnTo>
                  <a:lnTo>
                    <a:pt x="224" y="140"/>
                  </a:lnTo>
                  <a:lnTo>
                    <a:pt x="215" y="134"/>
                  </a:lnTo>
                  <a:lnTo>
                    <a:pt x="208" y="130"/>
                  </a:lnTo>
                  <a:lnTo>
                    <a:pt x="201" y="124"/>
                  </a:lnTo>
                  <a:lnTo>
                    <a:pt x="195" y="120"/>
                  </a:lnTo>
                  <a:lnTo>
                    <a:pt x="189" y="114"/>
                  </a:lnTo>
                  <a:lnTo>
                    <a:pt x="185" y="108"/>
                  </a:lnTo>
                  <a:lnTo>
                    <a:pt x="179" y="102"/>
                  </a:lnTo>
                  <a:lnTo>
                    <a:pt x="173" y="98"/>
                  </a:lnTo>
                  <a:lnTo>
                    <a:pt x="167" y="92"/>
                  </a:lnTo>
                  <a:lnTo>
                    <a:pt x="162" y="89"/>
                  </a:lnTo>
                  <a:lnTo>
                    <a:pt x="154" y="85"/>
                  </a:lnTo>
                  <a:lnTo>
                    <a:pt x="144" y="81"/>
                  </a:lnTo>
                  <a:lnTo>
                    <a:pt x="134" y="76"/>
                  </a:lnTo>
                  <a:lnTo>
                    <a:pt x="124" y="72"/>
                  </a:lnTo>
                  <a:lnTo>
                    <a:pt x="114" y="68"/>
                  </a:lnTo>
                  <a:lnTo>
                    <a:pt x="104" y="63"/>
                  </a:lnTo>
                  <a:lnTo>
                    <a:pt x="94" y="57"/>
                  </a:lnTo>
                  <a:lnTo>
                    <a:pt x="85" y="53"/>
                  </a:lnTo>
                  <a:lnTo>
                    <a:pt x="75" y="47"/>
                  </a:lnTo>
                  <a:lnTo>
                    <a:pt x="67" y="42"/>
                  </a:lnTo>
                  <a:lnTo>
                    <a:pt x="58" y="36"/>
                  </a:lnTo>
                  <a:lnTo>
                    <a:pt x="51" y="28"/>
                  </a:lnTo>
                  <a:lnTo>
                    <a:pt x="42" y="23"/>
                  </a:lnTo>
                  <a:lnTo>
                    <a:pt x="35" y="15"/>
                  </a:lnTo>
                  <a:lnTo>
                    <a:pt x="26" y="10"/>
                  </a:lnTo>
                  <a:lnTo>
                    <a:pt x="18" y="4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3" y="23"/>
                  </a:lnTo>
                  <a:lnTo>
                    <a:pt x="28" y="34"/>
                  </a:lnTo>
                  <a:lnTo>
                    <a:pt x="41" y="44"/>
                  </a:lnTo>
                  <a:lnTo>
                    <a:pt x="55" y="55"/>
                  </a:lnTo>
                  <a:lnTo>
                    <a:pt x="70" y="65"/>
                  </a:lnTo>
                  <a:lnTo>
                    <a:pt x="85" y="72"/>
                  </a:lnTo>
                  <a:lnTo>
                    <a:pt x="101" y="81"/>
                  </a:lnTo>
                  <a:lnTo>
                    <a:pt x="117" y="86"/>
                  </a:lnTo>
                  <a:lnTo>
                    <a:pt x="126" y="89"/>
                  </a:lnTo>
                  <a:lnTo>
                    <a:pt x="136" y="94"/>
                  </a:lnTo>
                  <a:lnTo>
                    <a:pt x="144" y="99"/>
                  </a:lnTo>
                  <a:lnTo>
                    <a:pt x="153" y="104"/>
                  </a:lnTo>
                  <a:lnTo>
                    <a:pt x="160" y="110"/>
                  </a:lnTo>
                  <a:lnTo>
                    <a:pt x="169" y="115"/>
                  </a:lnTo>
                  <a:lnTo>
                    <a:pt x="177" y="123"/>
                  </a:lnTo>
                  <a:lnTo>
                    <a:pt x="185" y="128"/>
                  </a:lnTo>
                  <a:lnTo>
                    <a:pt x="192" y="134"/>
                  </a:lnTo>
                  <a:lnTo>
                    <a:pt x="199" y="140"/>
                  </a:lnTo>
                  <a:lnTo>
                    <a:pt x="206" y="144"/>
                  </a:lnTo>
                  <a:lnTo>
                    <a:pt x="213" y="150"/>
                  </a:lnTo>
                  <a:lnTo>
                    <a:pt x="222" y="155"/>
                  </a:lnTo>
                  <a:lnTo>
                    <a:pt x="229" y="159"/>
                  </a:lnTo>
                  <a:lnTo>
                    <a:pt x="238" y="163"/>
                  </a:lnTo>
                  <a:lnTo>
                    <a:pt x="245" y="169"/>
                  </a:lnTo>
                  <a:lnTo>
                    <a:pt x="260" y="181"/>
                  </a:lnTo>
                  <a:lnTo>
                    <a:pt x="271" y="194"/>
                  </a:lnTo>
                  <a:lnTo>
                    <a:pt x="281" y="208"/>
                  </a:lnTo>
                  <a:lnTo>
                    <a:pt x="288" y="224"/>
                  </a:lnTo>
                  <a:lnTo>
                    <a:pt x="296" y="241"/>
                  </a:lnTo>
                  <a:lnTo>
                    <a:pt x="301" y="259"/>
                  </a:lnTo>
                  <a:lnTo>
                    <a:pt x="306" y="276"/>
                  </a:lnTo>
                  <a:lnTo>
                    <a:pt x="311" y="294"/>
                  </a:lnTo>
                  <a:lnTo>
                    <a:pt x="317" y="314"/>
                  </a:lnTo>
                  <a:lnTo>
                    <a:pt x="324" y="333"/>
                  </a:lnTo>
                  <a:lnTo>
                    <a:pt x="333" y="352"/>
                  </a:lnTo>
                  <a:lnTo>
                    <a:pt x="343" y="370"/>
                  </a:lnTo>
                  <a:lnTo>
                    <a:pt x="353" y="388"/>
                  </a:lnTo>
                  <a:lnTo>
                    <a:pt x="363" y="405"/>
                  </a:lnTo>
                  <a:lnTo>
                    <a:pt x="375" y="423"/>
                  </a:lnTo>
                  <a:lnTo>
                    <a:pt x="386" y="4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80" name="Freeform 280"/>
            <p:cNvSpPr>
              <a:spLocks/>
            </p:cNvSpPr>
            <p:nvPr/>
          </p:nvSpPr>
          <p:spPr bwMode="auto">
            <a:xfrm>
              <a:off x="135" y="545"/>
              <a:ext cx="101" cy="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4"/>
                </a:cxn>
                <a:cxn ang="0">
                  <a:pos x="11" y="27"/>
                </a:cxn>
                <a:cxn ang="0">
                  <a:pos x="17" y="37"/>
                </a:cxn>
                <a:cxn ang="0">
                  <a:pos x="25" y="46"/>
                </a:cxn>
                <a:cxn ang="0">
                  <a:pos x="37" y="55"/>
                </a:cxn>
                <a:cxn ang="0">
                  <a:pos x="49" y="64"/>
                </a:cxn>
                <a:cxn ang="0">
                  <a:pos x="64" y="72"/>
                </a:cxn>
                <a:cxn ang="0">
                  <a:pos x="82" y="81"/>
                </a:cxn>
                <a:cxn ang="0">
                  <a:pos x="90" y="85"/>
                </a:cxn>
                <a:cxn ang="0">
                  <a:pos x="97" y="90"/>
                </a:cxn>
                <a:cxn ang="0">
                  <a:pos x="105" y="95"/>
                </a:cxn>
                <a:cxn ang="0">
                  <a:pos x="112" y="101"/>
                </a:cxn>
                <a:cxn ang="0">
                  <a:pos x="119" y="107"/>
                </a:cxn>
                <a:cxn ang="0">
                  <a:pos x="126" y="113"/>
                </a:cxn>
                <a:cxn ang="0">
                  <a:pos x="133" y="120"/>
                </a:cxn>
                <a:cxn ang="0">
                  <a:pos x="141" y="126"/>
                </a:cxn>
                <a:cxn ang="0">
                  <a:pos x="148" y="132"/>
                </a:cxn>
                <a:cxn ang="0">
                  <a:pos x="154" y="137"/>
                </a:cxn>
                <a:cxn ang="0">
                  <a:pos x="161" y="142"/>
                </a:cxn>
                <a:cxn ang="0">
                  <a:pos x="168" y="146"/>
                </a:cxn>
                <a:cxn ang="0">
                  <a:pos x="174" y="152"/>
                </a:cxn>
                <a:cxn ang="0">
                  <a:pos x="181" y="156"/>
                </a:cxn>
                <a:cxn ang="0">
                  <a:pos x="188" y="161"/>
                </a:cxn>
                <a:cxn ang="0">
                  <a:pos x="195" y="166"/>
                </a:cxn>
                <a:cxn ang="0">
                  <a:pos x="197" y="166"/>
                </a:cxn>
                <a:cxn ang="0">
                  <a:pos x="200" y="166"/>
                </a:cxn>
                <a:cxn ang="0">
                  <a:pos x="201" y="163"/>
                </a:cxn>
                <a:cxn ang="0">
                  <a:pos x="200" y="162"/>
                </a:cxn>
                <a:cxn ang="0">
                  <a:pos x="188" y="152"/>
                </a:cxn>
                <a:cxn ang="0">
                  <a:pos x="177" y="143"/>
                </a:cxn>
                <a:cxn ang="0">
                  <a:pos x="164" y="135"/>
                </a:cxn>
                <a:cxn ang="0">
                  <a:pos x="152" y="126"/>
                </a:cxn>
                <a:cxn ang="0">
                  <a:pos x="141" y="117"/>
                </a:cxn>
                <a:cxn ang="0">
                  <a:pos x="128" y="107"/>
                </a:cxn>
                <a:cxn ang="0">
                  <a:pos x="116" y="98"/>
                </a:cxn>
                <a:cxn ang="0">
                  <a:pos x="105" y="88"/>
                </a:cxn>
                <a:cxn ang="0">
                  <a:pos x="99" y="84"/>
                </a:cxn>
                <a:cxn ang="0">
                  <a:pos x="93" y="81"/>
                </a:cxn>
                <a:cxn ang="0">
                  <a:pos x="87" y="77"/>
                </a:cxn>
                <a:cxn ang="0">
                  <a:pos x="82" y="74"/>
                </a:cxn>
                <a:cxn ang="0">
                  <a:pos x="74" y="71"/>
                </a:cxn>
                <a:cxn ang="0">
                  <a:pos x="69" y="69"/>
                </a:cxn>
                <a:cxn ang="0">
                  <a:pos x="61" y="66"/>
                </a:cxn>
                <a:cxn ang="0">
                  <a:pos x="56" y="64"/>
                </a:cxn>
                <a:cxn ang="0">
                  <a:pos x="47" y="58"/>
                </a:cxn>
                <a:cxn ang="0">
                  <a:pos x="38" y="52"/>
                </a:cxn>
                <a:cxn ang="0">
                  <a:pos x="31" y="45"/>
                </a:cxn>
                <a:cxn ang="0">
                  <a:pos x="24" y="36"/>
                </a:cxn>
                <a:cxn ang="0">
                  <a:pos x="17" y="27"/>
                </a:cxn>
                <a:cxn ang="0">
                  <a:pos x="10" y="17"/>
                </a:cxn>
                <a:cxn ang="0">
                  <a:pos x="4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1" h="166">
                  <a:moveTo>
                    <a:pt x="0" y="0"/>
                  </a:moveTo>
                  <a:lnTo>
                    <a:pt x="5" y="14"/>
                  </a:lnTo>
                  <a:lnTo>
                    <a:pt x="11" y="27"/>
                  </a:lnTo>
                  <a:lnTo>
                    <a:pt x="17" y="37"/>
                  </a:lnTo>
                  <a:lnTo>
                    <a:pt x="25" y="46"/>
                  </a:lnTo>
                  <a:lnTo>
                    <a:pt x="37" y="55"/>
                  </a:lnTo>
                  <a:lnTo>
                    <a:pt x="49" y="64"/>
                  </a:lnTo>
                  <a:lnTo>
                    <a:pt x="64" y="72"/>
                  </a:lnTo>
                  <a:lnTo>
                    <a:pt x="82" y="81"/>
                  </a:lnTo>
                  <a:lnTo>
                    <a:pt x="90" y="85"/>
                  </a:lnTo>
                  <a:lnTo>
                    <a:pt x="97" y="90"/>
                  </a:lnTo>
                  <a:lnTo>
                    <a:pt x="105" y="95"/>
                  </a:lnTo>
                  <a:lnTo>
                    <a:pt x="112" y="101"/>
                  </a:lnTo>
                  <a:lnTo>
                    <a:pt x="119" y="107"/>
                  </a:lnTo>
                  <a:lnTo>
                    <a:pt x="126" y="113"/>
                  </a:lnTo>
                  <a:lnTo>
                    <a:pt x="133" y="120"/>
                  </a:lnTo>
                  <a:lnTo>
                    <a:pt x="141" y="126"/>
                  </a:lnTo>
                  <a:lnTo>
                    <a:pt x="148" y="132"/>
                  </a:lnTo>
                  <a:lnTo>
                    <a:pt x="154" y="137"/>
                  </a:lnTo>
                  <a:lnTo>
                    <a:pt x="161" y="142"/>
                  </a:lnTo>
                  <a:lnTo>
                    <a:pt x="168" y="146"/>
                  </a:lnTo>
                  <a:lnTo>
                    <a:pt x="174" y="152"/>
                  </a:lnTo>
                  <a:lnTo>
                    <a:pt x="181" y="156"/>
                  </a:lnTo>
                  <a:lnTo>
                    <a:pt x="188" y="161"/>
                  </a:lnTo>
                  <a:lnTo>
                    <a:pt x="195" y="166"/>
                  </a:lnTo>
                  <a:lnTo>
                    <a:pt x="197" y="166"/>
                  </a:lnTo>
                  <a:lnTo>
                    <a:pt x="200" y="166"/>
                  </a:lnTo>
                  <a:lnTo>
                    <a:pt x="201" y="163"/>
                  </a:lnTo>
                  <a:lnTo>
                    <a:pt x="200" y="162"/>
                  </a:lnTo>
                  <a:lnTo>
                    <a:pt x="188" y="152"/>
                  </a:lnTo>
                  <a:lnTo>
                    <a:pt x="177" y="143"/>
                  </a:lnTo>
                  <a:lnTo>
                    <a:pt x="164" y="135"/>
                  </a:lnTo>
                  <a:lnTo>
                    <a:pt x="152" y="126"/>
                  </a:lnTo>
                  <a:lnTo>
                    <a:pt x="141" y="117"/>
                  </a:lnTo>
                  <a:lnTo>
                    <a:pt x="128" y="107"/>
                  </a:lnTo>
                  <a:lnTo>
                    <a:pt x="116" y="98"/>
                  </a:lnTo>
                  <a:lnTo>
                    <a:pt x="105" y="88"/>
                  </a:lnTo>
                  <a:lnTo>
                    <a:pt x="99" y="84"/>
                  </a:lnTo>
                  <a:lnTo>
                    <a:pt x="93" y="81"/>
                  </a:lnTo>
                  <a:lnTo>
                    <a:pt x="87" y="77"/>
                  </a:lnTo>
                  <a:lnTo>
                    <a:pt x="82" y="74"/>
                  </a:lnTo>
                  <a:lnTo>
                    <a:pt x="74" y="71"/>
                  </a:lnTo>
                  <a:lnTo>
                    <a:pt x="69" y="69"/>
                  </a:lnTo>
                  <a:lnTo>
                    <a:pt x="61" y="66"/>
                  </a:lnTo>
                  <a:lnTo>
                    <a:pt x="56" y="64"/>
                  </a:lnTo>
                  <a:lnTo>
                    <a:pt x="47" y="58"/>
                  </a:lnTo>
                  <a:lnTo>
                    <a:pt x="38" y="52"/>
                  </a:lnTo>
                  <a:lnTo>
                    <a:pt x="31" y="45"/>
                  </a:lnTo>
                  <a:lnTo>
                    <a:pt x="24" y="36"/>
                  </a:lnTo>
                  <a:lnTo>
                    <a:pt x="17" y="27"/>
                  </a:lnTo>
                  <a:lnTo>
                    <a:pt x="10" y="17"/>
                  </a:lnTo>
                  <a:lnTo>
                    <a:pt x="4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79" name="Freeform 279"/>
            <p:cNvSpPr>
              <a:spLocks/>
            </p:cNvSpPr>
            <p:nvPr/>
          </p:nvSpPr>
          <p:spPr bwMode="auto">
            <a:xfrm>
              <a:off x="165" y="606"/>
              <a:ext cx="107" cy="94"/>
            </a:xfrm>
            <a:custGeom>
              <a:avLst/>
              <a:gdLst/>
              <a:ahLst/>
              <a:cxnLst>
                <a:cxn ang="0">
                  <a:pos x="214" y="188"/>
                </a:cxn>
                <a:cxn ang="0">
                  <a:pos x="210" y="174"/>
                </a:cxn>
                <a:cxn ang="0">
                  <a:pos x="204" y="159"/>
                </a:cxn>
                <a:cxn ang="0">
                  <a:pos x="198" y="143"/>
                </a:cxn>
                <a:cxn ang="0">
                  <a:pos x="191" y="129"/>
                </a:cxn>
                <a:cxn ang="0">
                  <a:pos x="182" y="114"/>
                </a:cxn>
                <a:cxn ang="0">
                  <a:pos x="172" y="101"/>
                </a:cxn>
                <a:cxn ang="0">
                  <a:pos x="161" y="90"/>
                </a:cxn>
                <a:cxn ang="0">
                  <a:pos x="149" y="80"/>
                </a:cxn>
                <a:cxn ang="0">
                  <a:pos x="132" y="70"/>
                </a:cxn>
                <a:cxn ang="0">
                  <a:pos x="113" y="59"/>
                </a:cxn>
                <a:cxn ang="0">
                  <a:pos x="95" y="49"/>
                </a:cxn>
                <a:cxn ang="0">
                  <a:pos x="77" y="39"/>
                </a:cxn>
                <a:cxn ang="0">
                  <a:pos x="59" y="30"/>
                </a:cxn>
                <a:cxn ang="0">
                  <a:pos x="40" y="20"/>
                </a:cxn>
                <a:cxn ang="0">
                  <a:pos x="21" y="1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13" y="19"/>
                </a:cxn>
                <a:cxn ang="0">
                  <a:pos x="27" y="29"/>
                </a:cxn>
                <a:cxn ang="0">
                  <a:pos x="41" y="39"/>
                </a:cxn>
                <a:cxn ang="0">
                  <a:pos x="56" y="48"/>
                </a:cxn>
                <a:cxn ang="0">
                  <a:pos x="72" y="55"/>
                </a:cxn>
                <a:cxn ang="0">
                  <a:pos x="87" y="64"/>
                </a:cxn>
                <a:cxn ang="0">
                  <a:pos x="102" y="71"/>
                </a:cxn>
                <a:cxn ang="0">
                  <a:pos x="118" y="78"/>
                </a:cxn>
                <a:cxn ang="0">
                  <a:pos x="135" y="88"/>
                </a:cxn>
                <a:cxn ang="0">
                  <a:pos x="151" y="99"/>
                </a:cxn>
                <a:cxn ang="0">
                  <a:pos x="165" y="110"/>
                </a:cxn>
                <a:cxn ang="0">
                  <a:pos x="177" y="123"/>
                </a:cxn>
                <a:cxn ang="0">
                  <a:pos x="188" y="138"/>
                </a:cxn>
                <a:cxn ang="0">
                  <a:pos x="197" y="152"/>
                </a:cxn>
                <a:cxn ang="0">
                  <a:pos x="205" y="170"/>
                </a:cxn>
                <a:cxn ang="0">
                  <a:pos x="213" y="188"/>
                </a:cxn>
                <a:cxn ang="0">
                  <a:pos x="213" y="188"/>
                </a:cxn>
                <a:cxn ang="0">
                  <a:pos x="214" y="188"/>
                </a:cxn>
                <a:cxn ang="0">
                  <a:pos x="214" y="188"/>
                </a:cxn>
                <a:cxn ang="0">
                  <a:pos x="214" y="188"/>
                </a:cxn>
                <a:cxn ang="0">
                  <a:pos x="214" y="188"/>
                </a:cxn>
              </a:cxnLst>
              <a:rect l="0" t="0" r="r" b="b"/>
              <a:pathLst>
                <a:path w="214" h="188">
                  <a:moveTo>
                    <a:pt x="214" y="188"/>
                  </a:moveTo>
                  <a:lnTo>
                    <a:pt x="210" y="174"/>
                  </a:lnTo>
                  <a:lnTo>
                    <a:pt x="204" y="159"/>
                  </a:lnTo>
                  <a:lnTo>
                    <a:pt x="198" y="143"/>
                  </a:lnTo>
                  <a:lnTo>
                    <a:pt x="191" y="129"/>
                  </a:lnTo>
                  <a:lnTo>
                    <a:pt x="182" y="114"/>
                  </a:lnTo>
                  <a:lnTo>
                    <a:pt x="172" y="101"/>
                  </a:lnTo>
                  <a:lnTo>
                    <a:pt x="161" y="90"/>
                  </a:lnTo>
                  <a:lnTo>
                    <a:pt x="149" y="80"/>
                  </a:lnTo>
                  <a:lnTo>
                    <a:pt x="132" y="70"/>
                  </a:lnTo>
                  <a:lnTo>
                    <a:pt x="113" y="59"/>
                  </a:lnTo>
                  <a:lnTo>
                    <a:pt x="95" y="49"/>
                  </a:lnTo>
                  <a:lnTo>
                    <a:pt x="77" y="39"/>
                  </a:lnTo>
                  <a:lnTo>
                    <a:pt x="59" y="30"/>
                  </a:lnTo>
                  <a:lnTo>
                    <a:pt x="40" y="20"/>
                  </a:lnTo>
                  <a:lnTo>
                    <a:pt x="21" y="1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6"/>
                  </a:lnTo>
                  <a:lnTo>
                    <a:pt x="0" y="7"/>
                  </a:lnTo>
                  <a:lnTo>
                    <a:pt x="13" y="19"/>
                  </a:lnTo>
                  <a:lnTo>
                    <a:pt x="27" y="29"/>
                  </a:lnTo>
                  <a:lnTo>
                    <a:pt x="41" y="39"/>
                  </a:lnTo>
                  <a:lnTo>
                    <a:pt x="56" y="48"/>
                  </a:lnTo>
                  <a:lnTo>
                    <a:pt x="72" y="55"/>
                  </a:lnTo>
                  <a:lnTo>
                    <a:pt x="87" y="64"/>
                  </a:lnTo>
                  <a:lnTo>
                    <a:pt x="102" y="71"/>
                  </a:lnTo>
                  <a:lnTo>
                    <a:pt x="118" y="78"/>
                  </a:lnTo>
                  <a:lnTo>
                    <a:pt x="135" y="88"/>
                  </a:lnTo>
                  <a:lnTo>
                    <a:pt x="151" y="99"/>
                  </a:lnTo>
                  <a:lnTo>
                    <a:pt x="165" y="110"/>
                  </a:lnTo>
                  <a:lnTo>
                    <a:pt x="177" y="123"/>
                  </a:lnTo>
                  <a:lnTo>
                    <a:pt x="188" y="138"/>
                  </a:lnTo>
                  <a:lnTo>
                    <a:pt x="197" y="152"/>
                  </a:lnTo>
                  <a:lnTo>
                    <a:pt x="205" y="170"/>
                  </a:lnTo>
                  <a:lnTo>
                    <a:pt x="213" y="188"/>
                  </a:lnTo>
                  <a:lnTo>
                    <a:pt x="214" y="1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78" name="Freeform 278"/>
            <p:cNvSpPr>
              <a:spLocks/>
            </p:cNvSpPr>
            <p:nvPr/>
          </p:nvSpPr>
          <p:spPr bwMode="auto">
            <a:xfrm>
              <a:off x="163" y="618"/>
              <a:ext cx="126" cy="1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10"/>
                </a:cxn>
                <a:cxn ang="0">
                  <a:pos x="16" y="20"/>
                </a:cxn>
                <a:cxn ang="0">
                  <a:pos x="23" y="29"/>
                </a:cxn>
                <a:cxn ang="0">
                  <a:pos x="32" y="39"/>
                </a:cxn>
                <a:cxn ang="0">
                  <a:pos x="39" y="49"/>
                </a:cxn>
                <a:cxn ang="0">
                  <a:pos x="49" y="58"/>
                </a:cxn>
                <a:cxn ang="0">
                  <a:pos x="58" y="66"/>
                </a:cxn>
                <a:cxn ang="0">
                  <a:pos x="68" y="75"/>
                </a:cxn>
                <a:cxn ang="0">
                  <a:pos x="78" y="85"/>
                </a:cxn>
                <a:cxn ang="0">
                  <a:pos x="88" y="97"/>
                </a:cxn>
                <a:cxn ang="0">
                  <a:pos x="95" y="108"/>
                </a:cxn>
                <a:cxn ang="0">
                  <a:pos x="102" y="120"/>
                </a:cxn>
                <a:cxn ang="0">
                  <a:pos x="108" y="133"/>
                </a:cxn>
                <a:cxn ang="0">
                  <a:pos x="114" y="146"/>
                </a:cxn>
                <a:cxn ang="0">
                  <a:pos x="118" y="160"/>
                </a:cxn>
                <a:cxn ang="0">
                  <a:pos x="123" y="175"/>
                </a:cxn>
                <a:cxn ang="0">
                  <a:pos x="130" y="198"/>
                </a:cxn>
                <a:cxn ang="0">
                  <a:pos x="140" y="218"/>
                </a:cxn>
                <a:cxn ang="0">
                  <a:pos x="151" y="239"/>
                </a:cxn>
                <a:cxn ang="0">
                  <a:pos x="164" y="258"/>
                </a:cxn>
                <a:cxn ang="0">
                  <a:pos x="180" y="275"/>
                </a:cxn>
                <a:cxn ang="0">
                  <a:pos x="199" y="289"/>
                </a:cxn>
                <a:cxn ang="0">
                  <a:pos x="219" y="301"/>
                </a:cxn>
                <a:cxn ang="0">
                  <a:pos x="242" y="310"/>
                </a:cxn>
                <a:cxn ang="0">
                  <a:pos x="246" y="308"/>
                </a:cxn>
                <a:cxn ang="0">
                  <a:pos x="251" y="304"/>
                </a:cxn>
                <a:cxn ang="0">
                  <a:pos x="252" y="298"/>
                </a:cxn>
                <a:cxn ang="0">
                  <a:pos x="251" y="294"/>
                </a:cxn>
                <a:cxn ang="0">
                  <a:pos x="241" y="285"/>
                </a:cxn>
                <a:cxn ang="0">
                  <a:pos x="231" y="278"/>
                </a:cxn>
                <a:cxn ang="0">
                  <a:pos x="220" y="271"/>
                </a:cxn>
                <a:cxn ang="0">
                  <a:pos x="210" y="265"/>
                </a:cxn>
                <a:cxn ang="0">
                  <a:pos x="200" y="258"/>
                </a:cxn>
                <a:cxn ang="0">
                  <a:pos x="190" y="252"/>
                </a:cxn>
                <a:cxn ang="0">
                  <a:pos x="180" y="243"/>
                </a:cxn>
                <a:cxn ang="0">
                  <a:pos x="172" y="234"/>
                </a:cxn>
                <a:cxn ang="0">
                  <a:pos x="163" y="224"/>
                </a:cxn>
                <a:cxn ang="0">
                  <a:pos x="156" y="213"/>
                </a:cxn>
                <a:cxn ang="0">
                  <a:pos x="150" y="202"/>
                </a:cxn>
                <a:cxn ang="0">
                  <a:pos x="144" y="189"/>
                </a:cxn>
                <a:cxn ang="0">
                  <a:pos x="138" y="178"/>
                </a:cxn>
                <a:cxn ang="0">
                  <a:pos x="134" y="166"/>
                </a:cxn>
                <a:cxn ang="0">
                  <a:pos x="130" y="153"/>
                </a:cxn>
                <a:cxn ang="0">
                  <a:pos x="125" y="142"/>
                </a:cxn>
                <a:cxn ang="0">
                  <a:pos x="118" y="124"/>
                </a:cxn>
                <a:cxn ang="0">
                  <a:pos x="110" y="108"/>
                </a:cxn>
                <a:cxn ang="0">
                  <a:pos x="98" y="92"/>
                </a:cxn>
                <a:cxn ang="0">
                  <a:pos x="84" y="81"/>
                </a:cxn>
                <a:cxn ang="0">
                  <a:pos x="71" y="72"/>
                </a:cxn>
                <a:cxn ang="0">
                  <a:pos x="59" y="63"/>
                </a:cxn>
                <a:cxn ang="0">
                  <a:pos x="49" y="53"/>
                </a:cxn>
                <a:cxn ang="0">
                  <a:pos x="38" y="43"/>
                </a:cxn>
                <a:cxn ang="0">
                  <a:pos x="28" y="33"/>
                </a:cxn>
                <a:cxn ang="0">
                  <a:pos x="19" y="21"/>
                </a:cxn>
                <a:cxn ang="0">
                  <a:pos x="9" y="1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2" h="310">
                  <a:moveTo>
                    <a:pt x="0" y="0"/>
                  </a:moveTo>
                  <a:lnTo>
                    <a:pt x="7" y="10"/>
                  </a:lnTo>
                  <a:lnTo>
                    <a:pt x="16" y="20"/>
                  </a:lnTo>
                  <a:lnTo>
                    <a:pt x="23" y="29"/>
                  </a:lnTo>
                  <a:lnTo>
                    <a:pt x="32" y="39"/>
                  </a:lnTo>
                  <a:lnTo>
                    <a:pt x="39" y="49"/>
                  </a:lnTo>
                  <a:lnTo>
                    <a:pt x="49" y="58"/>
                  </a:lnTo>
                  <a:lnTo>
                    <a:pt x="58" y="66"/>
                  </a:lnTo>
                  <a:lnTo>
                    <a:pt x="68" y="75"/>
                  </a:lnTo>
                  <a:lnTo>
                    <a:pt x="78" y="85"/>
                  </a:lnTo>
                  <a:lnTo>
                    <a:pt x="88" y="97"/>
                  </a:lnTo>
                  <a:lnTo>
                    <a:pt x="95" y="108"/>
                  </a:lnTo>
                  <a:lnTo>
                    <a:pt x="102" y="120"/>
                  </a:lnTo>
                  <a:lnTo>
                    <a:pt x="108" y="133"/>
                  </a:lnTo>
                  <a:lnTo>
                    <a:pt x="114" y="146"/>
                  </a:lnTo>
                  <a:lnTo>
                    <a:pt x="118" y="160"/>
                  </a:lnTo>
                  <a:lnTo>
                    <a:pt x="123" y="175"/>
                  </a:lnTo>
                  <a:lnTo>
                    <a:pt x="130" y="198"/>
                  </a:lnTo>
                  <a:lnTo>
                    <a:pt x="140" y="218"/>
                  </a:lnTo>
                  <a:lnTo>
                    <a:pt x="151" y="239"/>
                  </a:lnTo>
                  <a:lnTo>
                    <a:pt x="164" y="258"/>
                  </a:lnTo>
                  <a:lnTo>
                    <a:pt x="180" y="275"/>
                  </a:lnTo>
                  <a:lnTo>
                    <a:pt x="199" y="289"/>
                  </a:lnTo>
                  <a:lnTo>
                    <a:pt x="219" y="301"/>
                  </a:lnTo>
                  <a:lnTo>
                    <a:pt x="242" y="310"/>
                  </a:lnTo>
                  <a:lnTo>
                    <a:pt x="246" y="308"/>
                  </a:lnTo>
                  <a:lnTo>
                    <a:pt x="251" y="304"/>
                  </a:lnTo>
                  <a:lnTo>
                    <a:pt x="252" y="298"/>
                  </a:lnTo>
                  <a:lnTo>
                    <a:pt x="251" y="294"/>
                  </a:lnTo>
                  <a:lnTo>
                    <a:pt x="241" y="285"/>
                  </a:lnTo>
                  <a:lnTo>
                    <a:pt x="231" y="278"/>
                  </a:lnTo>
                  <a:lnTo>
                    <a:pt x="220" y="271"/>
                  </a:lnTo>
                  <a:lnTo>
                    <a:pt x="210" y="265"/>
                  </a:lnTo>
                  <a:lnTo>
                    <a:pt x="200" y="258"/>
                  </a:lnTo>
                  <a:lnTo>
                    <a:pt x="190" y="252"/>
                  </a:lnTo>
                  <a:lnTo>
                    <a:pt x="180" y="243"/>
                  </a:lnTo>
                  <a:lnTo>
                    <a:pt x="172" y="234"/>
                  </a:lnTo>
                  <a:lnTo>
                    <a:pt x="163" y="224"/>
                  </a:lnTo>
                  <a:lnTo>
                    <a:pt x="156" y="213"/>
                  </a:lnTo>
                  <a:lnTo>
                    <a:pt x="150" y="202"/>
                  </a:lnTo>
                  <a:lnTo>
                    <a:pt x="144" y="189"/>
                  </a:lnTo>
                  <a:lnTo>
                    <a:pt x="138" y="178"/>
                  </a:lnTo>
                  <a:lnTo>
                    <a:pt x="134" y="166"/>
                  </a:lnTo>
                  <a:lnTo>
                    <a:pt x="130" y="153"/>
                  </a:lnTo>
                  <a:lnTo>
                    <a:pt x="125" y="142"/>
                  </a:lnTo>
                  <a:lnTo>
                    <a:pt x="118" y="124"/>
                  </a:lnTo>
                  <a:lnTo>
                    <a:pt x="110" y="108"/>
                  </a:lnTo>
                  <a:lnTo>
                    <a:pt x="98" y="92"/>
                  </a:lnTo>
                  <a:lnTo>
                    <a:pt x="84" y="81"/>
                  </a:lnTo>
                  <a:lnTo>
                    <a:pt x="71" y="72"/>
                  </a:lnTo>
                  <a:lnTo>
                    <a:pt x="59" y="63"/>
                  </a:lnTo>
                  <a:lnTo>
                    <a:pt x="49" y="53"/>
                  </a:lnTo>
                  <a:lnTo>
                    <a:pt x="38" y="43"/>
                  </a:lnTo>
                  <a:lnTo>
                    <a:pt x="28" y="33"/>
                  </a:lnTo>
                  <a:lnTo>
                    <a:pt x="19" y="21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77" name="Freeform 277"/>
            <p:cNvSpPr>
              <a:spLocks/>
            </p:cNvSpPr>
            <p:nvPr/>
          </p:nvSpPr>
          <p:spPr bwMode="auto">
            <a:xfrm>
              <a:off x="165" y="641"/>
              <a:ext cx="60" cy="62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7" y="16"/>
                </a:cxn>
                <a:cxn ang="0">
                  <a:pos x="0" y="30"/>
                </a:cxn>
                <a:cxn ang="0">
                  <a:pos x="0" y="46"/>
                </a:cxn>
                <a:cxn ang="0">
                  <a:pos x="10" y="62"/>
                </a:cxn>
                <a:cxn ang="0">
                  <a:pos x="20" y="72"/>
                </a:cxn>
                <a:cxn ang="0">
                  <a:pos x="30" y="81"/>
                </a:cxn>
                <a:cxn ang="0">
                  <a:pos x="43" y="91"/>
                </a:cxn>
                <a:cxn ang="0">
                  <a:pos x="54" y="99"/>
                </a:cxn>
                <a:cxn ang="0">
                  <a:pos x="67" y="107"/>
                </a:cxn>
                <a:cxn ang="0">
                  <a:pos x="80" y="113"/>
                </a:cxn>
                <a:cxn ang="0">
                  <a:pos x="93" y="119"/>
                </a:cxn>
                <a:cxn ang="0">
                  <a:pos x="106" y="123"/>
                </a:cxn>
                <a:cxn ang="0">
                  <a:pos x="110" y="123"/>
                </a:cxn>
                <a:cxn ang="0">
                  <a:pos x="116" y="120"/>
                </a:cxn>
                <a:cxn ang="0">
                  <a:pos x="119" y="116"/>
                </a:cxn>
                <a:cxn ang="0">
                  <a:pos x="118" y="112"/>
                </a:cxn>
                <a:cxn ang="0">
                  <a:pos x="109" y="104"/>
                </a:cxn>
                <a:cxn ang="0">
                  <a:pos x="100" y="99"/>
                </a:cxn>
                <a:cxn ang="0">
                  <a:pos x="90" y="93"/>
                </a:cxn>
                <a:cxn ang="0">
                  <a:pos x="80" y="87"/>
                </a:cxn>
                <a:cxn ang="0">
                  <a:pos x="72" y="81"/>
                </a:cxn>
                <a:cxn ang="0">
                  <a:pos x="61" y="75"/>
                </a:cxn>
                <a:cxn ang="0">
                  <a:pos x="51" y="71"/>
                </a:cxn>
                <a:cxn ang="0">
                  <a:pos x="43" y="65"/>
                </a:cxn>
                <a:cxn ang="0">
                  <a:pos x="34" y="58"/>
                </a:cxn>
                <a:cxn ang="0">
                  <a:pos x="24" y="51"/>
                </a:cxn>
                <a:cxn ang="0">
                  <a:pos x="15" y="43"/>
                </a:cxn>
                <a:cxn ang="0">
                  <a:pos x="10" y="33"/>
                </a:cxn>
                <a:cxn ang="0">
                  <a:pos x="10" y="25"/>
                </a:cxn>
                <a:cxn ang="0">
                  <a:pos x="11" y="16"/>
                </a:cxn>
                <a:cxn ang="0">
                  <a:pos x="13" y="7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119" h="123">
                  <a:moveTo>
                    <a:pt x="15" y="0"/>
                  </a:moveTo>
                  <a:lnTo>
                    <a:pt x="7" y="16"/>
                  </a:lnTo>
                  <a:lnTo>
                    <a:pt x="0" y="30"/>
                  </a:lnTo>
                  <a:lnTo>
                    <a:pt x="0" y="46"/>
                  </a:lnTo>
                  <a:lnTo>
                    <a:pt x="10" y="62"/>
                  </a:lnTo>
                  <a:lnTo>
                    <a:pt x="20" y="72"/>
                  </a:lnTo>
                  <a:lnTo>
                    <a:pt x="30" y="81"/>
                  </a:lnTo>
                  <a:lnTo>
                    <a:pt x="43" y="91"/>
                  </a:lnTo>
                  <a:lnTo>
                    <a:pt x="54" y="99"/>
                  </a:lnTo>
                  <a:lnTo>
                    <a:pt x="67" y="107"/>
                  </a:lnTo>
                  <a:lnTo>
                    <a:pt x="80" y="113"/>
                  </a:lnTo>
                  <a:lnTo>
                    <a:pt x="93" y="119"/>
                  </a:lnTo>
                  <a:lnTo>
                    <a:pt x="106" y="123"/>
                  </a:lnTo>
                  <a:lnTo>
                    <a:pt x="110" y="123"/>
                  </a:lnTo>
                  <a:lnTo>
                    <a:pt x="116" y="120"/>
                  </a:lnTo>
                  <a:lnTo>
                    <a:pt x="119" y="116"/>
                  </a:lnTo>
                  <a:lnTo>
                    <a:pt x="118" y="112"/>
                  </a:lnTo>
                  <a:lnTo>
                    <a:pt x="109" y="104"/>
                  </a:lnTo>
                  <a:lnTo>
                    <a:pt x="100" y="99"/>
                  </a:lnTo>
                  <a:lnTo>
                    <a:pt x="90" y="93"/>
                  </a:lnTo>
                  <a:lnTo>
                    <a:pt x="80" y="87"/>
                  </a:lnTo>
                  <a:lnTo>
                    <a:pt x="72" y="81"/>
                  </a:lnTo>
                  <a:lnTo>
                    <a:pt x="61" y="75"/>
                  </a:lnTo>
                  <a:lnTo>
                    <a:pt x="51" y="71"/>
                  </a:lnTo>
                  <a:lnTo>
                    <a:pt x="43" y="65"/>
                  </a:lnTo>
                  <a:lnTo>
                    <a:pt x="34" y="58"/>
                  </a:lnTo>
                  <a:lnTo>
                    <a:pt x="24" y="51"/>
                  </a:lnTo>
                  <a:lnTo>
                    <a:pt x="15" y="43"/>
                  </a:lnTo>
                  <a:lnTo>
                    <a:pt x="10" y="33"/>
                  </a:lnTo>
                  <a:lnTo>
                    <a:pt x="10" y="25"/>
                  </a:lnTo>
                  <a:lnTo>
                    <a:pt x="11" y="16"/>
                  </a:lnTo>
                  <a:lnTo>
                    <a:pt x="13" y="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76" name="Freeform 276"/>
            <p:cNvSpPr>
              <a:spLocks/>
            </p:cNvSpPr>
            <p:nvPr/>
          </p:nvSpPr>
          <p:spPr bwMode="auto">
            <a:xfrm>
              <a:off x="158" y="669"/>
              <a:ext cx="65" cy="5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13"/>
                </a:cxn>
                <a:cxn ang="0">
                  <a:pos x="0" y="26"/>
                </a:cxn>
                <a:cxn ang="0">
                  <a:pos x="2" y="39"/>
                </a:cxn>
                <a:cxn ang="0">
                  <a:pos x="6" y="52"/>
                </a:cxn>
                <a:cxn ang="0">
                  <a:pos x="13" y="62"/>
                </a:cxn>
                <a:cxn ang="0">
                  <a:pos x="25" y="70"/>
                </a:cxn>
                <a:cxn ang="0">
                  <a:pos x="36" y="77"/>
                </a:cxn>
                <a:cxn ang="0">
                  <a:pos x="48" y="84"/>
                </a:cxn>
                <a:cxn ang="0">
                  <a:pos x="56" y="91"/>
                </a:cxn>
                <a:cxn ang="0">
                  <a:pos x="66" y="97"/>
                </a:cxn>
                <a:cxn ang="0">
                  <a:pos x="76" y="103"/>
                </a:cxn>
                <a:cxn ang="0">
                  <a:pos x="88" y="106"/>
                </a:cxn>
                <a:cxn ang="0">
                  <a:pos x="100" y="109"/>
                </a:cxn>
                <a:cxn ang="0">
                  <a:pos x="110" y="107"/>
                </a:cxn>
                <a:cxn ang="0">
                  <a:pos x="120" y="103"/>
                </a:cxn>
                <a:cxn ang="0">
                  <a:pos x="128" y="94"/>
                </a:cxn>
                <a:cxn ang="0">
                  <a:pos x="130" y="90"/>
                </a:cxn>
                <a:cxn ang="0">
                  <a:pos x="131" y="86"/>
                </a:cxn>
                <a:cxn ang="0">
                  <a:pos x="131" y="83"/>
                </a:cxn>
                <a:cxn ang="0">
                  <a:pos x="127" y="84"/>
                </a:cxn>
                <a:cxn ang="0">
                  <a:pos x="118" y="86"/>
                </a:cxn>
                <a:cxn ang="0">
                  <a:pos x="108" y="86"/>
                </a:cxn>
                <a:cxn ang="0">
                  <a:pos x="98" y="84"/>
                </a:cxn>
                <a:cxn ang="0">
                  <a:pos x="89" y="81"/>
                </a:cxn>
                <a:cxn ang="0">
                  <a:pos x="79" y="77"/>
                </a:cxn>
                <a:cxn ang="0">
                  <a:pos x="71" y="72"/>
                </a:cxn>
                <a:cxn ang="0">
                  <a:pos x="62" y="67"/>
                </a:cxn>
                <a:cxn ang="0">
                  <a:pos x="55" y="62"/>
                </a:cxn>
                <a:cxn ang="0">
                  <a:pos x="48" y="58"/>
                </a:cxn>
                <a:cxn ang="0">
                  <a:pos x="39" y="55"/>
                </a:cxn>
                <a:cxn ang="0">
                  <a:pos x="30" y="52"/>
                </a:cxn>
                <a:cxn ang="0">
                  <a:pos x="23" y="48"/>
                </a:cxn>
                <a:cxn ang="0">
                  <a:pos x="13" y="39"/>
                </a:cxn>
                <a:cxn ang="0">
                  <a:pos x="7" y="28"/>
                </a:cxn>
                <a:cxn ang="0">
                  <a:pos x="5" y="15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31" h="109">
                  <a:moveTo>
                    <a:pt x="3" y="0"/>
                  </a:moveTo>
                  <a:lnTo>
                    <a:pt x="2" y="13"/>
                  </a:lnTo>
                  <a:lnTo>
                    <a:pt x="0" y="26"/>
                  </a:lnTo>
                  <a:lnTo>
                    <a:pt x="2" y="39"/>
                  </a:lnTo>
                  <a:lnTo>
                    <a:pt x="6" y="52"/>
                  </a:lnTo>
                  <a:lnTo>
                    <a:pt x="13" y="62"/>
                  </a:lnTo>
                  <a:lnTo>
                    <a:pt x="25" y="70"/>
                  </a:lnTo>
                  <a:lnTo>
                    <a:pt x="36" y="77"/>
                  </a:lnTo>
                  <a:lnTo>
                    <a:pt x="48" y="84"/>
                  </a:lnTo>
                  <a:lnTo>
                    <a:pt x="56" y="91"/>
                  </a:lnTo>
                  <a:lnTo>
                    <a:pt x="66" y="97"/>
                  </a:lnTo>
                  <a:lnTo>
                    <a:pt x="76" y="103"/>
                  </a:lnTo>
                  <a:lnTo>
                    <a:pt x="88" y="106"/>
                  </a:lnTo>
                  <a:lnTo>
                    <a:pt x="100" y="109"/>
                  </a:lnTo>
                  <a:lnTo>
                    <a:pt x="110" y="107"/>
                  </a:lnTo>
                  <a:lnTo>
                    <a:pt x="120" y="103"/>
                  </a:lnTo>
                  <a:lnTo>
                    <a:pt x="128" y="94"/>
                  </a:lnTo>
                  <a:lnTo>
                    <a:pt x="130" y="90"/>
                  </a:lnTo>
                  <a:lnTo>
                    <a:pt x="131" y="86"/>
                  </a:lnTo>
                  <a:lnTo>
                    <a:pt x="131" y="83"/>
                  </a:lnTo>
                  <a:lnTo>
                    <a:pt x="127" y="84"/>
                  </a:lnTo>
                  <a:lnTo>
                    <a:pt x="118" y="86"/>
                  </a:lnTo>
                  <a:lnTo>
                    <a:pt x="108" y="86"/>
                  </a:lnTo>
                  <a:lnTo>
                    <a:pt x="98" y="84"/>
                  </a:lnTo>
                  <a:lnTo>
                    <a:pt x="89" y="81"/>
                  </a:lnTo>
                  <a:lnTo>
                    <a:pt x="79" y="77"/>
                  </a:lnTo>
                  <a:lnTo>
                    <a:pt x="71" y="72"/>
                  </a:lnTo>
                  <a:lnTo>
                    <a:pt x="62" y="67"/>
                  </a:lnTo>
                  <a:lnTo>
                    <a:pt x="55" y="62"/>
                  </a:lnTo>
                  <a:lnTo>
                    <a:pt x="48" y="58"/>
                  </a:lnTo>
                  <a:lnTo>
                    <a:pt x="39" y="55"/>
                  </a:lnTo>
                  <a:lnTo>
                    <a:pt x="30" y="52"/>
                  </a:lnTo>
                  <a:lnTo>
                    <a:pt x="23" y="48"/>
                  </a:lnTo>
                  <a:lnTo>
                    <a:pt x="13" y="39"/>
                  </a:lnTo>
                  <a:lnTo>
                    <a:pt x="7" y="28"/>
                  </a:lnTo>
                  <a:lnTo>
                    <a:pt x="5" y="1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75" name="Freeform 275"/>
            <p:cNvSpPr>
              <a:spLocks/>
            </p:cNvSpPr>
            <p:nvPr/>
          </p:nvSpPr>
          <p:spPr bwMode="auto">
            <a:xfrm>
              <a:off x="162" y="710"/>
              <a:ext cx="71" cy="3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1"/>
                </a:cxn>
                <a:cxn ang="0">
                  <a:pos x="3" y="21"/>
                </a:cxn>
                <a:cxn ang="0">
                  <a:pos x="8" y="30"/>
                </a:cxn>
                <a:cxn ang="0">
                  <a:pos x="17" y="37"/>
                </a:cxn>
                <a:cxn ang="0">
                  <a:pos x="26" y="43"/>
                </a:cxn>
                <a:cxn ang="0">
                  <a:pos x="36" y="49"/>
                </a:cxn>
                <a:cxn ang="0">
                  <a:pos x="46" y="55"/>
                </a:cxn>
                <a:cxn ang="0">
                  <a:pos x="55" y="59"/>
                </a:cxn>
                <a:cxn ang="0">
                  <a:pos x="60" y="62"/>
                </a:cxn>
                <a:cxn ang="0">
                  <a:pos x="66" y="63"/>
                </a:cxn>
                <a:cxn ang="0">
                  <a:pos x="73" y="66"/>
                </a:cxn>
                <a:cxn ang="0">
                  <a:pos x="82" y="68"/>
                </a:cxn>
                <a:cxn ang="0">
                  <a:pos x="89" y="69"/>
                </a:cxn>
                <a:cxn ang="0">
                  <a:pos x="96" y="69"/>
                </a:cxn>
                <a:cxn ang="0">
                  <a:pos x="103" y="69"/>
                </a:cxn>
                <a:cxn ang="0">
                  <a:pos x="109" y="69"/>
                </a:cxn>
                <a:cxn ang="0">
                  <a:pos x="121" y="65"/>
                </a:cxn>
                <a:cxn ang="0">
                  <a:pos x="128" y="56"/>
                </a:cxn>
                <a:cxn ang="0">
                  <a:pos x="134" y="46"/>
                </a:cxn>
                <a:cxn ang="0">
                  <a:pos x="141" y="36"/>
                </a:cxn>
                <a:cxn ang="0">
                  <a:pos x="142" y="33"/>
                </a:cxn>
                <a:cxn ang="0">
                  <a:pos x="141" y="31"/>
                </a:cxn>
                <a:cxn ang="0">
                  <a:pos x="138" y="31"/>
                </a:cxn>
                <a:cxn ang="0">
                  <a:pos x="135" y="33"/>
                </a:cxn>
                <a:cxn ang="0">
                  <a:pos x="131" y="37"/>
                </a:cxn>
                <a:cxn ang="0">
                  <a:pos x="125" y="42"/>
                </a:cxn>
                <a:cxn ang="0">
                  <a:pos x="121" y="46"/>
                </a:cxn>
                <a:cxn ang="0">
                  <a:pos x="116" y="49"/>
                </a:cxn>
                <a:cxn ang="0">
                  <a:pos x="111" y="52"/>
                </a:cxn>
                <a:cxn ang="0">
                  <a:pos x="105" y="52"/>
                </a:cxn>
                <a:cxn ang="0">
                  <a:pos x="99" y="53"/>
                </a:cxn>
                <a:cxn ang="0">
                  <a:pos x="92" y="52"/>
                </a:cxn>
                <a:cxn ang="0">
                  <a:pos x="83" y="50"/>
                </a:cxn>
                <a:cxn ang="0">
                  <a:pos x="75" y="49"/>
                </a:cxn>
                <a:cxn ang="0">
                  <a:pos x="66" y="47"/>
                </a:cxn>
                <a:cxn ang="0">
                  <a:pos x="57" y="45"/>
                </a:cxn>
                <a:cxn ang="0">
                  <a:pos x="50" y="42"/>
                </a:cxn>
                <a:cxn ang="0">
                  <a:pos x="42" y="37"/>
                </a:cxn>
                <a:cxn ang="0">
                  <a:pos x="32" y="33"/>
                </a:cxn>
                <a:cxn ang="0">
                  <a:pos x="23" y="29"/>
                </a:cxn>
                <a:cxn ang="0">
                  <a:pos x="16" y="23"/>
                </a:cxn>
                <a:cxn ang="0">
                  <a:pos x="8" y="16"/>
                </a:cxn>
                <a:cxn ang="0">
                  <a:pos x="4" y="8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42" h="69">
                  <a:moveTo>
                    <a:pt x="1" y="0"/>
                  </a:moveTo>
                  <a:lnTo>
                    <a:pt x="0" y="11"/>
                  </a:lnTo>
                  <a:lnTo>
                    <a:pt x="3" y="21"/>
                  </a:lnTo>
                  <a:lnTo>
                    <a:pt x="8" y="30"/>
                  </a:lnTo>
                  <a:lnTo>
                    <a:pt x="17" y="37"/>
                  </a:lnTo>
                  <a:lnTo>
                    <a:pt x="26" y="43"/>
                  </a:lnTo>
                  <a:lnTo>
                    <a:pt x="36" y="49"/>
                  </a:lnTo>
                  <a:lnTo>
                    <a:pt x="46" y="55"/>
                  </a:lnTo>
                  <a:lnTo>
                    <a:pt x="55" y="59"/>
                  </a:lnTo>
                  <a:lnTo>
                    <a:pt x="60" y="62"/>
                  </a:lnTo>
                  <a:lnTo>
                    <a:pt x="66" y="63"/>
                  </a:lnTo>
                  <a:lnTo>
                    <a:pt x="73" y="66"/>
                  </a:lnTo>
                  <a:lnTo>
                    <a:pt x="82" y="68"/>
                  </a:lnTo>
                  <a:lnTo>
                    <a:pt x="89" y="69"/>
                  </a:lnTo>
                  <a:lnTo>
                    <a:pt x="96" y="69"/>
                  </a:lnTo>
                  <a:lnTo>
                    <a:pt x="103" y="69"/>
                  </a:lnTo>
                  <a:lnTo>
                    <a:pt x="109" y="69"/>
                  </a:lnTo>
                  <a:lnTo>
                    <a:pt x="121" y="65"/>
                  </a:lnTo>
                  <a:lnTo>
                    <a:pt x="128" y="56"/>
                  </a:lnTo>
                  <a:lnTo>
                    <a:pt x="134" y="46"/>
                  </a:lnTo>
                  <a:lnTo>
                    <a:pt x="141" y="36"/>
                  </a:lnTo>
                  <a:lnTo>
                    <a:pt x="142" y="33"/>
                  </a:lnTo>
                  <a:lnTo>
                    <a:pt x="141" y="31"/>
                  </a:lnTo>
                  <a:lnTo>
                    <a:pt x="138" y="31"/>
                  </a:lnTo>
                  <a:lnTo>
                    <a:pt x="135" y="33"/>
                  </a:lnTo>
                  <a:lnTo>
                    <a:pt x="131" y="37"/>
                  </a:lnTo>
                  <a:lnTo>
                    <a:pt x="125" y="42"/>
                  </a:lnTo>
                  <a:lnTo>
                    <a:pt x="121" y="46"/>
                  </a:lnTo>
                  <a:lnTo>
                    <a:pt x="116" y="49"/>
                  </a:lnTo>
                  <a:lnTo>
                    <a:pt x="111" y="52"/>
                  </a:lnTo>
                  <a:lnTo>
                    <a:pt x="105" y="52"/>
                  </a:lnTo>
                  <a:lnTo>
                    <a:pt x="99" y="53"/>
                  </a:lnTo>
                  <a:lnTo>
                    <a:pt x="92" y="52"/>
                  </a:lnTo>
                  <a:lnTo>
                    <a:pt x="83" y="50"/>
                  </a:lnTo>
                  <a:lnTo>
                    <a:pt x="75" y="49"/>
                  </a:lnTo>
                  <a:lnTo>
                    <a:pt x="66" y="47"/>
                  </a:lnTo>
                  <a:lnTo>
                    <a:pt x="57" y="45"/>
                  </a:lnTo>
                  <a:lnTo>
                    <a:pt x="50" y="42"/>
                  </a:lnTo>
                  <a:lnTo>
                    <a:pt x="42" y="37"/>
                  </a:lnTo>
                  <a:lnTo>
                    <a:pt x="32" y="33"/>
                  </a:lnTo>
                  <a:lnTo>
                    <a:pt x="23" y="29"/>
                  </a:lnTo>
                  <a:lnTo>
                    <a:pt x="16" y="23"/>
                  </a:lnTo>
                  <a:lnTo>
                    <a:pt x="8" y="16"/>
                  </a:lnTo>
                  <a:lnTo>
                    <a:pt x="4" y="8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74" name="Freeform 274"/>
            <p:cNvSpPr>
              <a:spLocks/>
            </p:cNvSpPr>
            <p:nvPr/>
          </p:nvSpPr>
          <p:spPr bwMode="auto">
            <a:xfrm>
              <a:off x="210" y="706"/>
              <a:ext cx="91" cy="1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8"/>
                </a:cxn>
                <a:cxn ang="0">
                  <a:pos x="9" y="37"/>
                </a:cxn>
                <a:cxn ang="0">
                  <a:pos x="13" y="54"/>
                </a:cxn>
                <a:cxn ang="0">
                  <a:pos x="19" y="71"/>
                </a:cxn>
                <a:cxn ang="0">
                  <a:pos x="26" y="89"/>
                </a:cxn>
                <a:cxn ang="0">
                  <a:pos x="35" y="105"/>
                </a:cxn>
                <a:cxn ang="0">
                  <a:pos x="45" y="119"/>
                </a:cxn>
                <a:cxn ang="0">
                  <a:pos x="56" y="132"/>
                </a:cxn>
                <a:cxn ang="0">
                  <a:pos x="71" y="144"/>
                </a:cxn>
                <a:cxn ang="0">
                  <a:pos x="85" y="154"/>
                </a:cxn>
                <a:cxn ang="0">
                  <a:pos x="101" y="163"/>
                </a:cxn>
                <a:cxn ang="0">
                  <a:pos x="117" y="170"/>
                </a:cxn>
                <a:cxn ang="0">
                  <a:pos x="133" y="177"/>
                </a:cxn>
                <a:cxn ang="0">
                  <a:pos x="147" y="187"/>
                </a:cxn>
                <a:cxn ang="0">
                  <a:pos x="161" y="197"/>
                </a:cxn>
                <a:cxn ang="0">
                  <a:pos x="174" y="210"/>
                </a:cxn>
                <a:cxn ang="0">
                  <a:pos x="177" y="210"/>
                </a:cxn>
                <a:cxn ang="0">
                  <a:pos x="180" y="209"/>
                </a:cxn>
                <a:cxn ang="0">
                  <a:pos x="182" y="208"/>
                </a:cxn>
                <a:cxn ang="0">
                  <a:pos x="182" y="205"/>
                </a:cxn>
                <a:cxn ang="0">
                  <a:pos x="173" y="189"/>
                </a:cxn>
                <a:cxn ang="0">
                  <a:pos x="166" y="173"/>
                </a:cxn>
                <a:cxn ang="0">
                  <a:pos x="154" y="160"/>
                </a:cxn>
                <a:cxn ang="0">
                  <a:pos x="140" y="148"/>
                </a:cxn>
                <a:cxn ang="0">
                  <a:pos x="134" y="145"/>
                </a:cxn>
                <a:cxn ang="0">
                  <a:pos x="127" y="142"/>
                </a:cxn>
                <a:cxn ang="0">
                  <a:pos x="121" y="139"/>
                </a:cxn>
                <a:cxn ang="0">
                  <a:pos x="114" y="138"/>
                </a:cxn>
                <a:cxn ang="0">
                  <a:pos x="108" y="135"/>
                </a:cxn>
                <a:cxn ang="0">
                  <a:pos x="101" y="132"/>
                </a:cxn>
                <a:cxn ang="0">
                  <a:pos x="95" y="128"/>
                </a:cxn>
                <a:cxn ang="0">
                  <a:pos x="90" y="124"/>
                </a:cxn>
                <a:cxn ang="0">
                  <a:pos x="82" y="119"/>
                </a:cxn>
                <a:cxn ang="0">
                  <a:pos x="77" y="115"/>
                </a:cxn>
                <a:cxn ang="0">
                  <a:pos x="69" y="109"/>
                </a:cxn>
                <a:cxn ang="0">
                  <a:pos x="64" y="105"/>
                </a:cxn>
                <a:cxn ang="0">
                  <a:pos x="56" y="100"/>
                </a:cxn>
                <a:cxn ang="0">
                  <a:pos x="51" y="95"/>
                </a:cxn>
                <a:cxn ang="0">
                  <a:pos x="43" y="89"/>
                </a:cxn>
                <a:cxn ang="0">
                  <a:pos x="38" y="83"/>
                </a:cxn>
                <a:cxn ang="0">
                  <a:pos x="25" y="64"/>
                </a:cxn>
                <a:cxn ang="0">
                  <a:pos x="15" y="44"/>
                </a:cxn>
                <a:cxn ang="0">
                  <a:pos x="7" y="2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82" h="210">
                  <a:moveTo>
                    <a:pt x="0" y="0"/>
                  </a:moveTo>
                  <a:lnTo>
                    <a:pt x="5" y="18"/>
                  </a:lnTo>
                  <a:lnTo>
                    <a:pt x="9" y="37"/>
                  </a:lnTo>
                  <a:lnTo>
                    <a:pt x="13" y="54"/>
                  </a:lnTo>
                  <a:lnTo>
                    <a:pt x="19" y="71"/>
                  </a:lnTo>
                  <a:lnTo>
                    <a:pt x="26" y="89"/>
                  </a:lnTo>
                  <a:lnTo>
                    <a:pt x="35" y="105"/>
                  </a:lnTo>
                  <a:lnTo>
                    <a:pt x="45" y="119"/>
                  </a:lnTo>
                  <a:lnTo>
                    <a:pt x="56" y="132"/>
                  </a:lnTo>
                  <a:lnTo>
                    <a:pt x="71" y="144"/>
                  </a:lnTo>
                  <a:lnTo>
                    <a:pt x="85" y="154"/>
                  </a:lnTo>
                  <a:lnTo>
                    <a:pt x="101" y="163"/>
                  </a:lnTo>
                  <a:lnTo>
                    <a:pt x="117" y="170"/>
                  </a:lnTo>
                  <a:lnTo>
                    <a:pt x="133" y="177"/>
                  </a:lnTo>
                  <a:lnTo>
                    <a:pt x="147" y="187"/>
                  </a:lnTo>
                  <a:lnTo>
                    <a:pt x="161" y="197"/>
                  </a:lnTo>
                  <a:lnTo>
                    <a:pt x="174" y="210"/>
                  </a:lnTo>
                  <a:lnTo>
                    <a:pt x="177" y="210"/>
                  </a:lnTo>
                  <a:lnTo>
                    <a:pt x="180" y="209"/>
                  </a:lnTo>
                  <a:lnTo>
                    <a:pt x="182" y="208"/>
                  </a:lnTo>
                  <a:lnTo>
                    <a:pt x="182" y="205"/>
                  </a:lnTo>
                  <a:lnTo>
                    <a:pt x="173" y="189"/>
                  </a:lnTo>
                  <a:lnTo>
                    <a:pt x="166" y="173"/>
                  </a:lnTo>
                  <a:lnTo>
                    <a:pt x="154" y="160"/>
                  </a:lnTo>
                  <a:lnTo>
                    <a:pt x="140" y="148"/>
                  </a:lnTo>
                  <a:lnTo>
                    <a:pt x="134" y="145"/>
                  </a:lnTo>
                  <a:lnTo>
                    <a:pt x="127" y="142"/>
                  </a:lnTo>
                  <a:lnTo>
                    <a:pt x="121" y="139"/>
                  </a:lnTo>
                  <a:lnTo>
                    <a:pt x="114" y="138"/>
                  </a:lnTo>
                  <a:lnTo>
                    <a:pt x="108" y="135"/>
                  </a:lnTo>
                  <a:lnTo>
                    <a:pt x="101" y="132"/>
                  </a:lnTo>
                  <a:lnTo>
                    <a:pt x="95" y="128"/>
                  </a:lnTo>
                  <a:lnTo>
                    <a:pt x="90" y="124"/>
                  </a:lnTo>
                  <a:lnTo>
                    <a:pt x="82" y="119"/>
                  </a:lnTo>
                  <a:lnTo>
                    <a:pt x="77" y="115"/>
                  </a:lnTo>
                  <a:lnTo>
                    <a:pt x="69" y="109"/>
                  </a:lnTo>
                  <a:lnTo>
                    <a:pt x="64" y="105"/>
                  </a:lnTo>
                  <a:lnTo>
                    <a:pt x="56" y="100"/>
                  </a:lnTo>
                  <a:lnTo>
                    <a:pt x="51" y="95"/>
                  </a:lnTo>
                  <a:lnTo>
                    <a:pt x="43" y="89"/>
                  </a:lnTo>
                  <a:lnTo>
                    <a:pt x="38" y="83"/>
                  </a:lnTo>
                  <a:lnTo>
                    <a:pt x="25" y="64"/>
                  </a:lnTo>
                  <a:lnTo>
                    <a:pt x="15" y="44"/>
                  </a:lnTo>
                  <a:lnTo>
                    <a:pt x="7" y="2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73" name="Freeform 273"/>
            <p:cNvSpPr>
              <a:spLocks/>
            </p:cNvSpPr>
            <p:nvPr/>
          </p:nvSpPr>
          <p:spPr bwMode="auto">
            <a:xfrm>
              <a:off x="558" y="55"/>
              <a:ext cx="13" cy="47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36"/>
                </a:cxn>
                <a:cxn ang="0">
                  <a:pos x="0" y="469"/>
                </a:cxn>
                <a:cxn ang="0">
                  <a:pos x="3" y="704"/>
                </a:cxn>
                <a:cxn ang="0">
                  <a:pos x="14" y="939"/>
                </a:cxn>
                <a:cxn ang="0">
                  <a:pos x="16" y="942"/>
                </a:cxn>
                <a:cxn ang="0">
                  <a:pos x="19" y="940"/>
                </a:cxn>
                <a:cxn ang="0">
                  <a:pos x="21" y="939"/>
                </a:cxn>
                <a:cxn ang="0">
                  <a:pos x="23" y="936"/>
                </a:cxn>
                <a:cxn ang="0">
                  <a:pos x="24" y="820"/>
                </a:cxn>
                <a:cxn ang="0">
                  <a:pos x="21" y="704"/>
                </a:cxn>
                <a:cxn ang="0">
                  <a:pos x="17" y="588"/>
                </a:cxn>
                <a:cxn ang="0">
                  <a:pos x="14" y="472"/>
                </a:cxn>
                <a:cxn ang="0">
                  <a:pos x="13" y="355"/>
                </a:cxn>
                <a:cxn ang="0">
                  <a:pos x="10" y="236"/>
                </a:cxn>
                <a:cxn ang="0">
                  <a:pos x="7" y="117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4" h="942">
                  <a:moveTo>
                    <a:pt x="0" y="2"/>
                  </a:moveTo>
                  <a:lnTo>
                    <a:pt x="0" y="236"/>
                  </a:lnTo>
                  <a:lnTo>
                    <a:pt x="0" y="469"/>
                  </a:lnTo>
                  <a:lnTo>
                    <a:pt x="3" y="704"/>
                  </a:lnTo>
                  <a:lnTo>
                    <a:pt x="14" y="939"/>
                  </a:lnTo>
                  <a:lnTo>
                    <a:pt x="16" y="942"/>
                  </a:lnTo>
                  <a:lnTo>
                    <a:pt x="19" y="940"/>
                  </a:lnTo>
                  <a:lnTo>
                    <a:pt x="21" y="939"/>
                  </a:lnTo>
                  <a:lnTo>
                    <a:pt x="23" y="936"/>
                  </a:lnTo>
                  <a:lnTo>
                    <a:pt x="24" y="820"/>
                  </a:lnTo>
                  <a:lnTo>
                    <a:pt x="21" y="704"/>
                  </a:lnTo>
                  <a:lnTo>
                    <a:pt x="17" y="588"/>
                  </a:lnTo>
                  <a:lnTo>
                    <a:pt x="14" y="472"/>
                  </a:lnTo>
                  <a:lnTo>
                    <a:pt x="13" y="355"/>
                  </a:lnTo>
                  <a:lnTo>
                    <a:pt x="10" y="236"/>
                  </a:lnTo>
                  <a:lnTo>
                    <a:pt x="7" y="117"/>
                  </a:ln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72" name="Freeform 272"/>
            <p:cNvSpPr>
              <a:spLocks/>
            </p:cNvSpPr>
            <p:nvPr/>
          </p:nvSpPr>
          <p:spPr bwMode="auto">
            <a:xfrm>
              <a:off x="584" y="0"/>
              <a:ext cx="12" cy="55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29"/>
                </a:cxn>
                <a:cxn ang="0">
                  <a:pos x="2" y="258"/>
                </a:cxn>
                <a:cxn ang="0">
                  <a:pos x="3" y="385"/>
                </a:cxn>
                <a:cxn ang="0">
                  <a:pos x="3" y="514"/>
                </a:cxn>
                <a:cxn ang="0">
                  <a:pos x="5" y="663"/>
                </a:cxn>
                <a:cxn ang="0">
                  <a:pos x="6" y="814"/>
                </a:cxn>
                <a:cxn ang="0">
                  <a:pos x="9" y="963"/>
                </a:cxn>
                <a:cxn ang="0">
                  <a:pos x="16" y="1114"/>
                </a:cxn>
                <a:cxn ang="0">
                  <a:pos x="18" y="1117"/>
                </a:cxn>
                <a:cxn ang="0">
                  <a:pos x="20" y="1115"/>
                </a:cxn>
                <a:cxn ang="0">
                  <a:pos x="22" y="1114"/>
                </a:cxn>
                <a:cxn ang="0">
                  <a:pos x="23" y="1111"/>
                </a:cxn>
                <a:cxn ang="0">
                  <a:pos x="25" y="1023"/>
                </a:cxn>
                <a:cxn ang="0">
                  <a:pos x="22" y="934"/>
                </a:cxn>
                <a:cxn ang="0">
                  <a:pos x="18" y="846"/>
                </a:cxn>
                <a:cxn ang="0">
                  <a:pos x="15" y="758"/>
                </a:cxn>
                <a:cxn ang="0">
                  <a:pos x="15" y="697"/>
                </a:cxn>
                <a:cxn ang="0">
                  <a:pos x="16" y="634"/>
                </a:cxn>
                <a:cxn ang="0">
                  <a:pos x="18" y="574"/>
                </a:cxn>
                <a:cxn ang="0">
                  <a:pos x="18" y="513"/>
                </a:cxn>
                <a:cxn ang="0">
                  <a:pos x="15" y="382"/>
                </a:cxn>
                <a:cxn ang="0">
                  <a:pos x="12" y="251"/>
                </a:cxn>
                <a:cxn ang="0">
                  <a:pos x="7" y="12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5" h="1117">
                  <a:moveTo>
                    <a:pt x="0" y="1"/>
                  </a:moveTo>
                  <a:lnTo>
                    <a:pt x="2" y="129"/>
                  </a:lnTo>
                  <a:lnTo>
                    <a:pt x="2" y="258"/>
                  </a:lnTo>
                  <a:lnTo>
                    <a:pt x="3" y="385"/>
                  </a:lnTo>
                  <a:lnTo>
                    <a:pt x="3" y="514"/>
                  </a:lnTo>
                  <a:lnTo>
                    <a:pt x="5" y="663"/>
                  </a:lnTo>
                  <a:lnTo>
                    <a:pt x="6" y="814"/>
                  </a:lnTo>
                  <a:lnTo>
                    <a:pt x="9" y="963"/>
                  </a:lnTo>
                  <a:lnTo>
                    <a:pt x="16" y="1114"/>
                  </a:lnTo>
                  <a:lnTo>
                    <a:pt x="18" y="1117"/>
                  </a:lnTo>
                  <a:lnTo>
                    <a:pt x="20" y="1115"/>
                  </a:lnTo>
                  <a:lnTo>
                    <a:pt x="22" y="1114"/>
                  </a:lnTo>
                  <a:lnTo>
                    <a:pt x="23" y="1111"/>
                  </a:lnTo>
                  <a:lnTo>
                    <a:pt x="25" y="1023"/>
                  </a:lnTo>
                  <a:lnTo>
                    <a:pt x="22" y="934"/>
                  </a:lnTo>
                  <a:lnTo>
                    <a:pt x="18" y="846"/>
                  </a:lnTo>
                  <a:lnTo>
                    <a:pt x="15" y="758"/>
                  </a:lnTo>
                  <a:lnTo>
                    <a:pt x="15" y="697"/>
                  </a:lnTo>
                  <a:lnTo>
                    <a:pt x="16" y="634"/>
                  </a:lnTo>
                  <a:lnTo>
                    <a:pt x="18" y="574"/>
                  </a:lnTo>
                  <a:lnTo>
                    <a:pt x="18" y="513"/>
                  </a:lnTo>
                  <a:lnTo>
                    <a:pt x="15" y="382"/>
                  </a:lnTo>
                  <a:lnTo>
                    <a:pt x="12" y="251"/>
                  </a:lnTo>
                  <a:lnTo>
                    <a:pt x="7" y="122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71" name="Freeform 271"/>
            <p:cNvSpPr>
              <a:spLocks/>
            </p:cNvSpPr>
            <p:nvPr/>
          </p:nvSpPr>
          <p:spPr bwMode="auto">
            <a:xfrm>
              <a:off x="65" y="53"/>
              <a:ext cx="514" cy="19"/>
            </a:xfrm>
            <a:custGeom>
              <a:avLst/>
              <a:gdLst/>
              <a:ahLst/>
              <a:cxnLst>
                <a:cxn ang="0">
                  <a:pos x="37" y="3"/>
                </a:cxn>
                <a:cxn ang="0">
                  <a:pos x="136" y="6"/>
                </a:cxn>
                <a:cxn ang="0">
                  <a:pos x="257" y="10"/>
                </a:cxn>
                <a:cxn ang="0">
                  <a:pos x="390" y="14"/>
                </a:cxn>
                <a:cxn ang="0">
                  <a:pos x="523" y="19"/>
                </a:cxn>
                <a:cxn ang="0">
                  <a:pos x="649" y="23"/>
                </a:cxn>
                <a:cxn ang="0">
                  <a:pos x="754" y="26"/>
                </a:cxn>
                <a:cxn ang="0">
                  <a:pos x="831" y="29"/>
                </a:cxn>
                <a:cxn ang="0">
                  <a:pos x="876" y="32"/>
                </a:cxn>
                <a:cxn ang="0">
                  <a:pos x="916" y="35"/>
                </a:cxn>
                <a:cxn ang="0">
                  <a:pos x="957" y="37"/>
                </a:cxn>
                <a:cxn ang="0">
                  <a:pos x="997" y="37"/>
                </a:cxn>
                <a:cxn ang="0">
                  <a:pos x="1020" y="32"/>
                </a:cxn>
                <a:cxn ang="0">
                  <a:pos x="1027" y="23"/>
                </a:cxn>
                <a:cxn ang="0">
                  <a:pos x="1020" y="16"/>
                </a:cxn>
                <a:cxn ang="0">
                  <a:pos x="1008" y="13"/>
                </a:cxn>
                <a:cxn ang="0">
                  <a:pos x="997" y="13"/>
                </a:cxn>
                <a:cxn ang="0">
                  <a:pos x="985" y="11"/>
                </a:cxn>
                <a:cxn ang="0">
                  <a:pos x="967" y="11"/>
                </a:cxn>
                <a:cxn ang="0">
                  <a:pos x="941" y="11"/>
                </a:cxn>
                <a:cxn ang="0">
                  <a:pos x="915" y="10"/>
                </a:cxn>
                <a:cxn ang="0">
                  <a:pos x="890" y="10"/>
                </a:cxn>
                <a:cxn ang="0">
                  <a:pos x="859" y="10"/>
                </a:cxn>
                <a:cxn ang="0">
                  <a:pos x="820" y="8"/>
                </a:cxn>
                <a:cxn ang="0">
                  <a:pos x="781" y="8"/>
                </a:cxn>
                <a:cxn ang="0">
                  <a:pos x="744" y="7"/>
                </a:cxn>
                <a:cxn ang="0">
                  <a:pos x="705" y="7"/>
                </a:cxn>
                <a:cxn ang="0">
                  <a:pos x="667" y="7"/>
                </a:cxn>
                <a:cxn ang="0">
                  <a:pos x="629" y="6"/>
                </a:cxn>
                <a:cxn ang="0">
                  <a:pos x="591" y="6"/>
                </a:cxn>
                <a:cxn ang="0">
                  <a:pos x="536" y="6"/>
                </a:cxn>
                <a:cxn ang="0">
                  <a:pos x="464" y="4"/>
                </a:cxn>
                <a:cxn ang="0">
                  <a:pos x="392" y="3"/>
                </a:cxn>
                <a:cxn ang="0">
                  <a:pos x="322" y="1"/>
                </a:cxn>
                <a:cxn ang="0">
                  <a:pos x="250" y="1"/>
                </a:cxn>
                <a:cxn ang="0">
                  <a:pos x="178" y="0"/>
                </a:cxn>
                <a:cxn ang="0">
                  <a:pos x="106" y="0"/>
                </a:cxn>
                <a:cxn ang="0">
                  <a:pos x="36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027" h="39">
                  <a:moveTo>
                    <a:pt x="0" y="1"/>
                  </a:moveTo>
                  <a:lnTo>
                    <a:pt x="37" y="3"/>
                  </a:lnTo>
                  <a:lnTo>
                    <a:pt x="83" y="4"/>
                  </a:lnTo>
                  <a:lnTo>
                    <a:pt x="136" y="6"/>
                  </a:lnTo>
                  <a:lnTo>
                    <a:pt x="194" y="8"/>
                  </a:lnTo>
                  <a:lnTo>
                    <a:pt x="257" y="10"/>
                  </a:lnTo>
                  <a:lnTo>
                    <a:pt x="322" y="11"/>
                  </a:lnTo>
                  <a:lnTo>
                    <a:pt x="390" y="14"/>
                  </a:lnTo>
                  <a:lnTo>
                    <a:pt x="456" y="16"/>
                  </a:lnTo>
                  <a:lnTo>
                    <a:pt x="523" y="19"/>
                  </a:lnTo>
                  <a:lnTo>
                    <a:pt x="587" y="20"/>
                  </a:lnTo>
                  <a:lnTo>
                    <a:pt x="649" y="23"/>
                  </a:lnTo>
                  <a:lnTo>
                    <a:pt x="705" y="24"/>
                  </a:lnTo>
                  <a:lnTo>
                    <a:pt x="754" y="26"/>
                  </a:lnTo>
                  <a:lnTo>
                    <a:pt x="797" y="27"/>
                  </a:lnTo>
                  <a:lnTo>
                    <a:pt x="831" y="29"/>
                  </a:lnTo>
                  <a:lnTo>
                    <a:pt x="856" y="30"/>
                  </a:lnTo>
                  <a:lnTo>
                    <a:pt x="876" y="32"/>
                  </a:lnTo>
                  <a:lnTo>
                    <a:pt x="896" y="33"/>
                  </a:lnTo>
                  <a:lnTo>
                    <a:pt x="916" y="35"/>
                  </a:lnTo>
                  <a:lnTo>
                    <a:pt x="937" y="36"/>
                  </a:lnTo>
                  <a:lnTo>
                    <a:pt x="957" y="37"/>
                  </a:lnTo>
                  <a:lnTo>
                    <a:pt x="977" y="39"/>
                  </a:lnTo>
                  <a:lnTo>
                    <a:pt x="997" y="37"/>
                  </a:lnTo>
                  <a:lnTo>
                    <a:pt x="1016" y="35"/>
                  </a:lnTo>
                  <a:lnTo>
                    <a:pt x="1020" y="32"/>
                  </a:lnTo>
                  <a:lnTo>
                    <a:pt x="1024" y="27"/>
                  </a:lnTo>
                  <a:lnTo>
                    <a:pt x="1027" y="23"/>
                  </a:lnTo>
                  <a:lnTo>
                    <a:pt x="1024" y="19"/>
                  </a:lnTo>
                  <a:lnTo>
                    <a:pt x="1020" y="16"/>
                  </a:lnTo>
                  <a:lnTo>
                    <a:pt x="1014" y="14"/>
                  </a:lnTo>
                  <a:lnTo>
                    <a:pt x="1008" y="13"/>
                  </a:lnTo>
                  <a:lnTo>
                    <a:pt x="1003" y="13"/>
                  </a:lnTo>
                  <a:lnTo>
                    <a:pt x="997" y="13"/>
                  </a:lnTo>
                  <a:lnTo>
                    <a:pt x="991" y="11"/>
                  </a:lnTo>
                  <a:lnTo>
                    <a:pt x="985" y="11"/>
                  </a:lnTo>
                  <a:lnTo>
                    <a:pt x="980" y="11"/>
                  </a:lnTo>
                  <a:lnTo>
                    <a:pt x="967" y="11"/>
                  </a:lnTo>
                  <a:lnTo>
                    <a:pt x="954" y="11"/>
                  </a:lnTo>
                  <a:lnTo>
                    <a:pt x="941" y="11"/>
                  </a:lnTo>
                  <a:lnTo>
                    <a:pt x="928" y="10"/>
                  </a:lnTo>
                  <a:lnTo>
                    <a:pt x="915" y="10"/>
                  </a:lnTo>
                  <a:lnTo>
                    <a:pt x="902" y="10"/>
                  </a:lnTo>
                  <a:lnTo>
                    <a:pt x="890" y="10"/>
                  </a:lnTo>
                  <a:lnTo>
                    <a:pt x="877" y="10"/>
                  </a:lnTo>
                  <a:lnTo>
                    <a:pt x="859" y="10"/>
                  </a:lnTo>
                  <a:lnTo>
                    <a:pt x="839" y="8"/>
                  </a:lnTo>
                  <a:lnTo>
                    <a:pt x="820" y="8"/>
                  </a:lnTo>
                  <a:lnTo>
                    <a:pt x="801" y="8"/>
                  </a:lnTo>
                  <a:lnTo>
                    <a:pt x="781" y="8"/>
                  </a:lnTo>
                  <a:lnTo>
                    <a:pt x="762" y="7"/>
                  </a:lnTo>
                  <a:lnTo>
                    <a:pt x="744" y="7"/>
                  </a:lnTo>
                  <a:lnTo>
                    <a:pt x="725" y="7"/>
                  </a:lnTo>
                  <a:lnTo>
                    <a:pt x="705" y="7"/>
                  </a:lnTo>
                  <a:lnTo>
                    <a:pt x="686" y="7"/>
                  </a:lnTo>
                  <a:lnTo>
                    <a:pt x="667" y="7"/>
                  </a:lnTo>
                  <a:lnTo>
                    <a:pt x="649" y="7"/>
                  </a:lnTo>
                  <a:lnTo>
                    <a:pt x="629" y="6"/>
                  </a:lnTo>
                  <a:lnTo>
                    <a:pt x="610" y="6"/>
                  </a:lnTo>
                  <a:lnTo>
                    <a:pt x="591" y="6"/>
                  </a:lnTo>
                  <a:lnTo>
                    <a:pt x="572" y="6"/>
                  </a:lnTo>
                  <a:lnTo>
                    <a:pt x="536" y="6"/>
                  </a:lnTo>
                  <a:lnTo>
                    <a:pt x="500" y="4"/>
                  </a:lnTo>
                  <a:lnTo>
                    <a:pt x="464" y="4"/>
                  </a:lnTo>
                  <a:lnTo>
                    <a:pt x="428" y="3"/>
                  </a:lnTo>
                  <a:lnTo>
                    <a:pt x="392" y="3"/>
                  </a:lnTo>
                  <a:lnTo>
                    <a:pt x="356" y="3"/>
                  </a:lnTo>
                  <a:lnTo>
                    <a:pt x="322" y="1"/>
                  </a:lnTo>
                  <a:lnTo>
                    <a:pt x="286" y="1"/>
                  </a:lnTo>
                  <a:lnTo>
                    <a:pt x="250" y="1"/>
                  </a:lnTo>
                  <a:lnTo>
                    <a:pt x="214" y="1"/>
                  </a:lnTo>
                  <a:lnTo>
                    <a:pt x="178" y="0"/>
                  </a:lnTo>
                  <a:lnTo>
                    <a:pt x="142" y="0"/>
                  </a:lnTo>
                  <a:lnTo>
                    <a:pt x="106" y="0"/>
                  </a:lnTo>
                  <a:lnTo>
                    <a:pt x="71" y="0"/>
                  </a:lnTo>
                  <a:lnTo>
                    <a:pt x="3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70" name="Freeform 270"/>
            <p:cNvSpPr>
              <a:spLocks/>
            </p:cNvSpPr>
            <p:nvPr/>
          </p:nvSpPr>
          <p:spPr bwMode="auto">
            <a:xfrm>
              <a:off x="75" y="20"/>
              <a:ext cx="514" cy="19"/>
            </a:xfrm>
            <a:custGeom>
              <a:avLst/>
              <a:gdLst/>
              <a:ahLst/>
              <a:cxnLst>
                <a:cxn ang="0">
                  <a:pos x="37" y="6"/>
                </a:cxn>
                <a:cxn ang="0">
                  <a:pos x="136" y="10"/>
                </a:cxn>
                <a:cxn ang="0">
                  <a:pos x="257" y="15"/>
                </a:cxn>
                <a:cxn ang="0">
                  <a:pos x="390" y="19"/>
                </a:cxn>
                <a:cxn ang="0">
                  <a:pos x="524" y="22"/>
                </a:cxn>
                <a:cxn ang="0">
                  <a:pos x="649" y="25"/>
                </a:cxn>
                <a:cxn ang="0">
                  <a:pos x="755" y="28"/>
                </a:cxn>
                <a:cxn ang="0">
                  <a:pos x="833" y="29"/>
                </a:cxn>
                <a:cxn ang="0">
                  <a:pos x="876" y="32"/>
                </a:cxn>
                <a:cxn ang="0">
                  <a:pos x="917" y="36"/>
                </a:cxn>
                <a:cxn ang="0">
                  <a:pos x="958" y="39"/>
                </a:cxn>
                <a:cxn ang="0">
                  <a:pos x="999" y="38"/>
                </a:cxn>
                <a:cxn ang="0">
                  <a:pos x="1022" y="33"/>
                </a:cxn>
                <a:cxn ang="0">
                  <a:pos x="1029" y="25"/>
                </a:cxn>
                <a:cxn ang="0">
                  <a:pos x="1020" y="17"/>
                </a:cxn>
                <a:cxn ang="0">
                  <a:pos x="1009" y="15"/>
                </a:cxn>
                <a:cxn ang="0">
                  <a:pos x="999" y="13"/>
                </a:cxn>
                <a:cxn ang="0">
                  <a:pos x="987" y="13"/>
                </a:cxn>
                <a:cxn ang="0">
                  <a:pos x="968" y="13"/>
                </a:cxn>
                <a:cxn ang="0">
                  <a:pos x="942" y="12"/>
                </a:cxn>
                <a:cxn ang="0">
                  <a:pos x="917" y="12"/>
                </a:cxn>
                <a:cxn ang="0">
                  <a:pos x="891" y="10"/>
                </a:cxn>
                <a:cxn ang="0">
                  <a:pos x="859" y="10"/>
                </a:cxn>
                <a:cxn ang="0">
                  <a:pos x="822" y="9"/>
                </a:cxn>
                <a:cxn ang="0">
                  <a:pos x="783" y="9"/>
                </a:cxn>
                <a:cxn ang="0">
                  <a:pos x="745" y="9"/>
                </a:cxn>
                <a:cxn ang="0">
                  <a:pos x="706" y="7"/>
                </a:cxn>
                <a:cxn ang="0">
                  <a:pos x="669" y="7"/>
                </a:cxn>
                <a:cxn ang="0">
                  <a:pos x="630" y="7"/>
                </a:cxn>
                <a:cxn ang="0">
                  <a:pos x="591" y="6"/>
                </a:cxn>
                <a:cxn ang="0">
                  <a:pos x="537" y="6"/>
                </a:cxn>
                <a:cxn ang="0">
                  <a:pos x="466" y="4"/>
                </a:cxn>
                <a:cxn ang="0">
                  <a:pos x="394" y="3"/>
                </a:cxn>
                <a:cxn ang="0">
                  <a:pos x="322" y="3"/>
                </a:cxn>
                <a:cxn ang="0">
                  <a:pos x="250" y="2"/>
                </a:cxn>
                <a:cxn ang="0">
                  <a:pos x="180" y="2"/>
                </a:cxn>
                <a:cxn ang="0">
                  <a:pos x="108" y="0"/>
                </a:cxn>
                <a:cxn ang="0">
                  <a:pos x="36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1029" h="39">
                  <a:moveTo>
                    <a:pt x="0" y="3"/>
                  </a:moveTo>
                  <a:lnTo>
                    <a:pt x="37" y="6"/>
                  </a:lnTo>
                  <a:lnTo>
                    <a:pt x="83" y="9"/>
                  </a:lnTo>
                  <a:lnTo>
                    <a:pt x="136" y="10"/>
                  </a:lnTo>
                  <a:lnTo>
                    <a:pt x="194" y="13"/>
                  </a:lnTo>
                  <a:lnTo>
                    <a:pt x="257" y="15"/>
                  </a:lnTo>
                  <a:lnTo>
                    <a:pt x="322" y="16"/>
                  </a:lnTo>
                  <a:lnTo>
                    <a:pt x="390" y="19"/>
                  </a:lnTo>
                  <a:lnTo>
                    <a:pt x="457" y="20"/>
                  </a:lnTo>
                  <a:lnTo>
                    <a:pt x="524" y="22"/>
                  </a:lnTo>
                  <a:lnTo>
                    <a:pt x="588" y="23"/>
                  </a:lnTo>
                  <a:lnTo>
                    <a:pt x="649" y="25"/>
                  </a:lnTo>
                  <a:lnTo>
                    <a:pt x="705" y="26"/>
                  </a:lnTo>
                  <a:lnTo>
                    <a:pt x="755" y="28"/>
                  </a:lnTo>
                  <a:lnTo>
                    <a:pt x="798" y="28"/>
                  </a:lnTo>
                  <a:lnTo>
                    <a:pt x="833" y="29"/>
                  </a:lnTo>
                  <a:lnTo>
                    <a:pt x="857" y="31"/>
                  </a:lnTo>
                  <a:lnTo>
                    <a:pt x="876" y="32"/>
                  </a:lnTo>
                  <a:lnTo>
                    <a:pt x="896" y="33"/>
                  </a:lnTo>
                  <a:lnTo>
                    <a:pt x="917" y="36"/>
                  </a:lnTo>
                  <a:lnTo>
                    <a:pt x="938" y="38"/>
                  </a:lnTo>
                  <a:lnTo>
                    <a:pt x="958" y="39"/>
                  </a:lnTo>
                  <a:lnTo>
                    <a:pt x="978" y="39"/>
                  </a:lnTo>
                  <a:lnTo>
                    <a:pt x="999" y="38"/>
                  </a:lnTo>
                  <a:lnTo>
                    <a:pt x="1017" y="35"/>
                  </a:lnTo>
                  <a:lnTo>
                    <a:pt x="1022" y="33"/>
                  </a:lnTo>
                  <a:lnTo>
                    <a:pt x="1026" y="29"/>
                  </a:lnTo>
                  <a:lnTo>
                    <a:pt x="1029" y="25"/>
                  </a:lnTo>
                  <a:lnTo>
                    <a:pt x="1026" y="20"/>
                  </a:lnTo>
                  <a:lnTo>
                    <a:pt x="1020" y="17"/>
                  </a:lnTo>
                  <a:lnTo>
                    <a:pt x="1014" y="16"/>
                  </a:lnTo>
                  <a:lnTo>
                    <a:pt x="1009" y="15"/>
                  </a:lnTo>
                  <a:lnTo>
                    <a:pt x="1004" y="13"/>
                  </a:lnTo>
                  <a:lnTo>
                    <a:pt x="999" y="13"/>
                  </a:lnTo>
                  <a:lnTo>
                    <a:pt x="993" y="13"/>
                  </a:lnTo>
                  <a:lnTo>
                    <a:pt x="987" y="13"/>
                  </a:lnTo>
                  <a:lnTo>
                    <a:pt x="981" y="13"/>
                  </a:lnTo>
                  <a:lnTo>
                    <a:pt x="968" y="13"/>
                  </a:lnTo>
                  <a:lnTo>
                    <a:pt x="955" y="12"/>
                  </a:lnTo>
                  <a:lnTo>
                    <a:pt x="942" y="12"/>
                  </a:lnTo>
                  <a:lnTo>
                    <a:pt x="929" y="12"/>
                  </a:lnTo>
                  <a:lnTo>
                    <a:pt x="917" y="12"/>
                  </a:lnTo>
                  <a:lnTo>
                    <a:pt x="904" y="12"/>
                  </a:lnTo>
                  <a:lnTo>
                    <a:pt x="891" y="10"/>
                  </a:lnTo>
                  <a:lnTo>
                    <a:pt x="878" y="10"/>
                  </a:lnTo>
                  <a:lnTo>
                    <a:pt x="859" y="10"/>
                  </a:lnTo>
                  <a:lnTo>
                    <a:pt x="840" y="10"/>
                  </a:lnTo>
                  <a:lnTo>
                    <a:pt x="822" y="9"/>
                  </a:lnTo>
                  <a:lnTo>
                    <a:pt x="801" y="9"/>
                  </a:lnTo>
                  <a:lnTo>
                    <a:pt x="783" y="9"/>
                  </a:lnTo>
                  <a:lnTo>
                    <a:pt x="764" y="9"/>
                  </a:lnTo>
                  <a:lnTo>
                    <a:pt x="745" y="9"/>
                  </a:lnTo>
                  <a:lnTo>
                    <a:pt x="725" y="7"/>
                  </a:lnTo>
                  <a:lnTo>
                    <a:pt x="706" y="7"/>
                  </a:lnTo>
                  <a:lnTo>
                    <a:pt x="688" y="7"/>
                  </a:lnTo>
                  <a:lnTo>
                    <a:pt x="669" y="7"/>
                  </a:lnTo>
                  <a:lnTo>
                    <a:pt x="649" y="7"/>
                  </a:lnTo>
                  <a:lnTo>
                    <a:pt x="630" y="7"/>
                  </a:lnTo>
                  <a:lnTo>
                    <a:pt x="611" y="6"/>
                  </a:lnTo>
                  <a:lnTo>
                    <a:pt x="591" y="6"/>
                  </a:lnTo>
                  <a:lnTo>
                    <a:pt x="573" y="6"/>
                  </a:lnTo>
                  <a:lnTo>
                    <a:pt x="537" y="6"/>
                  </a:lnTo>
                  <a:lnTo>
                    <a:pt x="501" y="6"/>
                  </a:lnTo>
                  <a:lnTo>
                    <a:pt x="466" y="4"/>
                  </a:lnTo>
                  <a:lnTo>
                    <a:pt x="430" y="4"/>
                  </a:lnTo>
                  <a:lnTo>
                    <a:pt x="394" y="3"/>
                  </a:lnTo>
                  <a:lnTo>
                    <a:pt x="358" y="3"/>
                  </a:lnTo>
                  <a:lnTo>
                    <a:pt x="322" y="3"/>
                  </a:lnTo>
                  <a:lnTo>
                    <a:pt x="286" y="2"/>
                  </a:lnTo>
                  <a:lnTo>
                    <a:pt x="250" y="2"/>
                  </a:lnTo>
                  <a:lnTo>
                    <a:pt x="216" y="2"/>
                  </a:lnTo>
                  <a:lnTo>
                    <a:pt x="180" y="2"/>
                  </a:lnTo>
                  <a:lnTo>
                    <a:pt x="144" y="0"/>
                  </a:lnTo>
                  <a:lnTo>
                    <a:pt x="108" y="0"/>
                  </a:lnTo>
                  <a:lnTo>
                    <a:pt x="72" y="2"/>
                  </a:lnTo>
                  <a:lnTo>
                    <a:pt x="36" y="2"/>
                  </a:lnTo>
                  <a:lnTo>
                    <a:pt x="0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5859" name="Group 259"/>
          <p:cNvGrpSpPr>
            <a:grpSpLocks noChangeAspect="1"/>
          </p:cNvGrpSpPr>
          <p:nvPr/>
        </p:nvGrpSpPr>
        <p:grpSpPr bwMode="auto">
          <a:xfrm>
            <a:off x="1752600" y="2895600"/>
            <a:ext cx="685800" cy="533400"/>
            <a:chOff x="0" y="0"/>
            <a:chExt cx="1260" cy="943"/>
          </a:xfrm>
        </p:grpSpPr>
        <p:sp>
          <p:nvSpPr>
            <p:cNvPr id="25868" name="AutoShape 268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260" cy="943"/>
            </a:xfrm>
            <a:prstGeom prst="rect">
              <a:avLst/>
            </a:prstGeom>
            <a:solidFill>
              <a:srgbClr val="969696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67" name="Freeform 267"/>
            <p:cNvSpPr>
              <a:spLocks/>
            </p:cNvSpPr>
            <p:nvPr/>
          </p:nvSpPr>
          <p:spPr bwMode="auto">
            <a:xfrm>
              <a:off x="180" y="180"/>
              <a:ext cx="972" cy="763"/>
            </a:xfrm>
            <a:custGeom>
              <a:avLst/>
              <a:gdLst/>
              <a:ahLst/>
              <a:cxnLst>
                <a:cxn ang="0">
                  <a:pos x="1903" y="1188"/>
                </a:cxn>
                <a:cxn ang="0">
                  <a:pos x="1935" y="980"/>
                </a:cxn>
                <a:cxn ang="0">
                  <a:pos x="1945" y="772"/>
                </a:cxn>
                <a:cxn ang="0">
                  <a:pos x="1933" y="552"/>
                </a:cxn>
                <a:cxn ang="0">
                  <a:pos x="1901" y="338"/>
                </a:cxn>
                <a:cxn ang="0">
                  <a:pos x="1848" y="189"/>
                </a:cxn>
                <a:cxn ang="0">
                  <a:pos x="1784" y="157"/>
                </a:cxn>
                <a:cxn ang="0">
                  <a:pos x="1715" y="127"/>
                </a:cxn>
                <a:cxn ang="0">
                  <a:pos x="1640" y="100"/>
                </a:cxn>
                <a:cxn ang="0">
                  <a:pos x="1562" y="76"/>
                </a:cxn>
                <a:cxn ang="0">
                  <a:pos x="1479" y="55"/>
                </a:cxn>
                <a:cxn ang="0">
                  <a:pos x="1392" y="37"/>
                </a:cxn>
                <a:cxn ang="0">
                  <a:pos x="1301" y="23"/>
                </a:cxn>
                <a:cxn ang="0">
                  <a:pos x="1207" y="12"/>
                </a:cxn>
                <a:cxn ang="0">
                  <a:pos x="1110" y="5"/>
                </a:cxn>
                <a:cxn ang="0">
                  <a:pos x="1009" y="1"/>
                </a:cxn>
                <a:cxn ang="0">
                  <a:pos x="906" y="1"/>
                </a:cxn>
                <a:cxn ang="0">
                  <a:pos x="805" y="7"/>
                </a:cxn>
                <a:cxn ang="0">
                  <a:pos x="707" y="16"/>
                </a:cxn>
                <a:cxn ang="0">
                  <a:pos x="613" y="28"/>
                </a:cxn>
                <a:cxn ang="0">
                  <a:pos x="523" y="43"/>
                </a:cxn>
                <a:cxn ang="0">
                  <a:pos x="436" y="62"/>
                </a:cxn>
                <a:cxn ang="0">
                  <a:pos x="354" y="85"/>
                </a:cxn>
                <a:cxn ang="0">
                  <a:pos x="277" y="110"/>
                </a:cxn>
                <a:cxn ang="0">
                  <a:pos x="204" y="137"/>
                </a:cxn>
                <a:cxn ang="0">
                  <a:pos x="137" y="169"/>
                </a:cxn>
                <a:cxn ang="0">
                  <a:pos x="75" y="203"/>
                </a:cxn>
                <a:cxn ang="0">
                  <a:pos x="29" y="408"/>
                </a:cxn>
                <a:cxn ang="0">
                  <a:pos x="5" y="623"/>
                </a:cxn>
                <a:cxn ang="0">
                  <a:pos x="2" y="842"/>
                </a:cxn>
                <a:cxn ang="0">
                  <a:pos x="18" y="1051"/>
                </a:cxn>
                <a:cxn ang="0">
                  <a:pos x="56" y="1256"/>
                </a:cxn>
                <a:cxn ang="0">
                  <a:pos x="113" y="1347"/>
                </a:cxn>
                <a:cxn ang="0">
                  <a:pos x="178" y="1378"/>
                </a:cxn>
                <a:cxn ang="0">
                  <a:pos x="250" y="1408"/>
                </a:cxn>
                <a:cxn ang="0">
                  <a:pos x="326" y="1434"/>
                </a:cxn>
                <a:cxn ang="0">
                  <a:pos x="407" y="1457"/>
                </a:cxn>
                <a:cxn ang="0">
                  <a:pos x="492" y="1477"/>
                </a:cxn>
                <a:cxn ang="0">
                  <a:pos x="581" y="1493"/>
                </a:cxn>
                <a:cxn ang="0">
                  <a:pos x="675" y="1506"/>
                </a:cxn>
                <a:cxn ang="0">
                  <a:pos x="771" y="1516"/>
                </a:cxn>
                <a:cxn ang="0">
                  <a:pos x="872" y="1523"/>
                </a:cxn>
                <a:cxn ang="0">
                  <a:pos x="975" y="1525"/>
                </a:cxn>
                <a:cxn ang="0">
                  <a:pos x="1077" y="1523"/>
                </a:cxn>
                <a:cxn ang="0">
                  <a:pos x="1176" y="1516"/>
                </a:cxn>
                <a:cxn ang="0">
                  <a:pos x="1272" y="1506"/>
                </a:cxn>
                <a:cxn ang="0">
                  <a:pos x="1364" y="1493"/>
                </a:cxn>
                <a:cxn ang="0">
                  <a:pos x="1452" y="1477"/>
                </a:cxn>
                <a:cxn ang="0">
                  <a:pos x="1537" y="1458"/>
                </a:cxn>
                <a:cxn ang="0">
                  <a:pos x="1618" y="1434"/>
                </a:cxn>
                <a:cxn ang="0">
                  <a:pos x="1693" y="1409"/>
                </a:cxn>
                <a:cxn ang="0">
                  <a:pos x="1764" y="1381"/>
                </a:cxn>
                <a:cxn ang="0">
                  <a:pos x="1830" y="1348"/>
                </a:cxn>
              </a:cxnLst>
              <a:rect l="0" t="0" r="r" b="b"/>
              <a:pathLst>
                <a:path w="1945" h="1525">
                  <a:moveTo>
                    <a:pt x="1870" y="1326"/>
                  </a:moveTo>
                  <a:lnTo>
                    <a:pt x="1888" y="1257"/>
                  </a:lnTo>
                  <a:lnTo>
                    <a:pt x="1903" y="1188"/>
                  </a:lnTo>
                  <a:lnTo>
                    <a:pt x="1916" y="1120"/>
                  </a:lnTo>
                  <a:lnTo>
                    <a:pt x="1926" y="1050"/>
                  </a:lnTo>
                  <a:lnTo>
                    <a:pt x="1935" y="980"/>
                  </a:lnTo>
                  <a:lnTo>
                    <a:pt x="1940" y="912"/>
                  </a:lnTo>
                  <a:lnTo>
                    <a:pt x="1943" y="842"/>
                  </a:lnTo>
                  <a:lnTo>
                    <a:pt x="1945" y="772"/>
                  </a:lnTo>
                  <a:lnTo>
                    <a:pt x="1943" y="698"/>
                  </a:lnTo>
                  <a:lnTo>
                    <a:pt x="1940" y="625"/>
                  </a:lnTo>
                  <a:lnTo>
                    <a:pt x="1933" y="552"/>
                  </a:lnTo>
                  <a:lnTo>
                    <a:pt x="1926" y="480"/>
                  </a:lnTo>
                  <a:lnTo>
                    <a:pt x="1914" y="408"/>
                  </a:lnTo>
                  <a:lnTo>
                    <a:pt x="1901" y="338"/>
                  </a:lnTo>
                  <a:lnTo>
                    <a:pt x="1885" y="268"/>
                  </a:lnTo>
                  <a:lnTo>
                    <a:pt x="1868" y="201"/>
                  </a:lnTo>
                  <a:lnTo>
                    <a:pt x="1848" y="189"/>
                  </a:lnTo>
                  <a:lnTo>
                    <a:pt x="1827" y="178"/>
                  </a:lnTo>
                  <a:lnTo>
                    <a:pt x="1806" y="167"/>
                  </a:lnTo>
                  <a:lnTo>
                    <a:pt x="1784" y="157"/>
                  </a:lnTo>
                  <a:lnTo>
                    <a:pt x="1762" y="146"/>
                  </a:lnTo>
                  <a:lnTo>
                    <a:pt x="1739" y="136"/>
                  </a:lnTo>
                  <a:lnTo>
                    <a:pt x="1715" y="127"/>
                  </a:lnTo>
                  <a:lnTo>
                    <a:pt x="1691" y="117"/>
                  </a:lnTo>
                  <a:lnTo>
                    <a:pt x="1666" y="108"/>
                  </a:lnTo>
                  <a:lnTo>
                    <a:pt x="1640" y="100"/>
                  </a:lnTo>
                  <a:lnTo>
                    <a:pt x="1615" y="92"/>
                  </a:lnTo>
                  <a:lnTo>
                    <a:pt x="1589" y="83"/>
                  </a:lnTo>
                  <a:lnTo>
                    <a:pt x="1562" y="76"/>
                  </a:lnTo>
                  <a:lnTo>
                    <a:pt x="1534" y="68"/>
                  </a:lnTo>
                  <a:lnTo>
                    <a:pt x="1508" y="62"/>
                  </a:lnTo>
                  <a:lnTo>
                    <a:pt x="1479" y="55"/>
                  </a:lnTo>
                  <a:lnTo>
                    <a:pt x="1451" y="50"/>
                  </a:lnTo>
                  <a:lnTo>
                    <a:pt x="1422" y="43"/>
                  </a:lnTo>
                  <a:lnTo>
                    <a:pt x="1392" y="37"/>
                  </a:lnTo>
                  <a:lnTo>
                    <a:pt x="1363" y="32"/>
                  </a:lnTo>
                  <a:lnTo>
                    <a:pt x="1332" y="28"/>
                  </a:lnTo>
                  <a:lnTo>
                    <a:pt x="1301" y="23"/>
                  </a:lnTo>
                  <a:lnTo>
                    <a:pt x="1271" y="20"/>
                  </a:lnTo>
                  <a:lnTo>
                    <a:pt x="1239" y="16"/>
                  </a:lnTo>
                  <a:lnTo>
                    <a:pt x="1207" y="12"/>
                  </a:lnTo>
                  <a:lnTo>
                    <a:pt x="1175" y="10"/>
                  </a:lnTo>
                  <a:lnTo>
                    <a:pt x="1143" y="7"/>
                  </a:lnTo>
                  <a:lnTo>
                    <a:pt x="1110" y="5"/>
                  </a:lnTo>
                  <a:lnTo>
                    <a:pt x="1076" y="4"/>
                  </a:lnTo>
                  <a:lnTo>
                    <a:pt x="1043" y="1"/>
                  </a:lnTo>
                  <a:lnTo>
                    <a:pt x="1009" y="1"/>
                  </a:lnTo>
                  <a:lnTo>
                    <a:pt x="975" y="0"/>
                  </a:lnTo>
                  <a:lnTo>
                    <a:pt x="941" y="1"/>
                  </a:lnTo>
                  <a:lnTo>
                    <a:pt x="906" y="1"/>
                  </a:lnTo>
                  <a:lnTo>
                    <a:pt x="872" y="4"/>
                  </a:lnTo>
                  <a:lnTo>
                    <a:pt x="839" y="5"/>
                  </a:lnTo>
                  <a:lnTo>
                    <a:pt x="805" y="7"/>
                  </a:lnTo>
                  <a:lnTo>
                    <a:pt x="772" y="10"/>
                  </a:lnTo>
                  <a:lnTo>
                    <a:pt x="739" y="12"/>
                  </a:lnTo>
                  <a:lnTo>
                    <a:pt x="707" y="16"/>
                  </a:lnTo>
                  <a:lnTo>
                    <a:pt x="676" y="20"/>
                  </a:lnTo>
                  <a:lnTo>
                    <a:pt x="644" y="23"/>
                  </a:lnTo>
                  <a:lnTo>
                    <a:pt x="613" y="28"/>
                  </a:lnTo>
                  <a:lnTo>
                    <a:pt x="582" y="32"/>
                  </a:lnTo>
                  <a:lnTo>
                    <a:pt x="552" y="38"/>
                  </a:lnTo>
                  <a:lnTo>
                    <a:pt x="523" y="43"/>
                  </a:lnTo>
                  <a:lnTo>
                    <a:pt x="493" y="50"/>
                  </a:lnTo>
                  <a:lnTo>
                    <a:pt x="465" y="56"/>
                  </a:lnTo>
                  <a:lnTo>
                    <a:pt x="436" y="62"/>
                  </a:lnTo>
                  <a:lnTo>
                    <a:pt x="408" y="70"/>
                  </a:lnTo>
                  <a:lnTo>
                    <a:pt x="380" y="77"/>
                  </a:lnTo>
                  <a:lnTo>
                    <a:pt x="354" y="85"/>
                  </a:lnTo>
                  <a:lnTo>
                    <a:pt x="327" y="92"/>
                  </a:lnTo>
                  <a:lnTo>
                    <a:pt x="302" y="101"/>
                  </a:lnTo>
                  <a:lnTo>
                    <a:pt x="277" y="110"/>
                  </a:lnTo>
                  <a:lnTo>
                    <a:pt x="252" y="118"/>
                  </a:lnTo>
                  <a:lnTo>
                    <a:pt x="228" y="128"/>
                  </a:lnTo>
                  <a:lnTo>
                    <a:pt x="204" y="137"/>
                  </a:lnTo>
                  <a:lnTo>
                    <a:pt x="181" y="148"/>
                  </a:lnTo>
                  <a:lnTo>
                    <a:pt x="158" y="158"/>
                  </a:lnTo>
                  <a:lnTo>
                    <a:pt x="137" y="169"/>
                  </a:lnTo>
                  <a:lnTo>
                    <a:pt x="115" y="179"/>
                  </a:lnTo>
                  <a:lnTo>
                    <a:pt x="95" y="192"/>
                  </a:lnTo>
                  <a:lnTo>
                    <a:pt x="75" y="203"/>
                  </a:lnTo>
                  <a:lnTo>
                    <a:pt x="57" y="270"/>
                  </a:lnTo>
                  <a:lnTo>
                    <a:pt x="42" y="339"/>
                  </a:lnTo>
                  <a:lnTo>
                    <a:pt x="29" y="408"/>
                  </a:lnTo>
                  <a:lnTo>
                    <a:pt x="19" y="479"/>
                  </a:lnTo>
                  <a:lnTo>
                    <a:pt x="11" y="551"/>
                  </a:lnTo>
                  <a:lnTo>
                    <a:pt x="5" y="623"/>
                  </a:lnTo>
                  <a:lnTo>
                    <a:pt x="2" y="697"/>
                  </a:lnTo>
                  <a:lnTo>
                    <a:pt x="0" y="772"/>
                  </a:lnTo>
                  <a:lnTo>
                    <a:pt x="2" y="842"/>
                  </a:lnTo>
                  <a:lnTo>
                    <a:pt x="5" y="912"/>
                  </a:lnTo>
                  <a:lnTo>
                    <a:pt x="11" y="981"/>
                  </a:lnTo>
                  <a:lnTo>
                    <a:pt x="18" y="1051"/>
                  </a:lnTo>
                  <a:lnTo>
                    <a:pt x="28" y="1120"/>
                  </a:lnTo>
                  <a:lnTo>
                    <a:pt x="41" y="1188"/>
                  </a:lnTo>
                  <a:lnTo>
                    <a:pt x="56" y="1256"/>
                  </a:lnTo>
                  <a:lnTo>
                    <a:pt x="72" y="1323"/>
                  </a:lnTo>
                  <a:lnTo>
                    <a:pt x="93" y="1334"/>
                  </a:lnTo>
                  <a:lnTo>
                    <a:pt x="113" y="1347"/>
                  </a:lnTo>
                  <a:lnTo>
                    <a:pt x="134" y="1357"/>
                  </a:lnTo>
                  <a:lnTo>
                    <a:pt x="157" y="1368"/>
                  </a:lnTo>
                  <a:lnTo>
                    <a:pt x="178" y="1378"/>
                  </a:lnTo>
                  <a:lnTo>
                    <a:pt x="202" y="1389"/>
                  </a:lnTo>
                  <a:lnTo>
                    <a:pt x="225" y="1398"/>
                  </a:lnTo>
                  <a:lnTo>
                    <a:pt x="250" y="1408"/>
                  </a:lnTo>
                  <a:lnTo>
                    <a:pt x="274" y="1417"/>
                  </a:lnTo>
                  <a:lnTo>
                    <a:pt x="300" y="1425"/>
                  </a:lnTo>
                  <a:lnTo>
                    <a:pt x="326" y="1434"/>
                  </a:lnTo>
                  <a:lnTo>
                    <a:pt x="353" y="1442"/>
                  </a:lnTo>
                  <a:lnTo>
                    <a:pt x="379" y="1449"/>
                  </a:lnTo>
                  <a:lnTo>
                    <a:pt x="407" y="1457"/>
                  </a:lnTo>
                  <a:lnTo>
                    <a:pt x="435" y="1464"/>
                  </a:lnTo>
                  <a:lnTo>
                    <a:pt x="463" y="1470"/>
                  </a:lnTo>
                  <a:lnTo>
                    <a:pt x="492" y="1477"/>
                  </a:lnTo>
                  <a:lnTo>
                    <a:pt x="521" y="1483"/>
                  </a:lnTo>
                  <a:lnTo>
                    <a:pt x="551" y="1488"/>
                  </a:lnTo>
                  <a:lnTo>
                    <a:pt x="581" y="1493"/>
                  </a:lnTo>
                  <a:lnTo>
                    <a:pt x="612" y="1498"/>
                  </a:lnTo>
                  <a:lnTo>
                    <a:pt x="643" y="1503"/>
                  </a:lnTo>
                  <a:lnTo>
                    <a:pt x="675" y="1506"/>
                  </a:lnTo>
                  <a:lnTo>
                    <a:pt x="706" y="1510"/>
                  </a:lnTo>
                  <a:lnTo>
                    <a:pt x="738" y="1513"/>
                  </a:lnTo>
                  <a:lnTo>
                    <a:pt x="771" y="1516"/>
                  </a:lnTo>
                  <a:lnTo>
                    <a:pt x="805" y="1519"/>
                  </a:lnTo>
                  <a:lnTo>
                    <a:pt x="837" y="1520"/>
                  </a:lnTo>
                  <a:lnTo>
                    <a:pt x="872" y="1523"/>
                  </a:lnTo>
                  <a:lnTo>
                    <a:pt x="906" y="1524"/>
                  </a:lnTo>
                  <a:lnTo>
                    <a:pt x="940" y="1525"/>
                  </a:lnTo>
                  <a:lnTo>
                    <a:pt x="975" y="1525"/>
                  </a:lnTo>
                  <a:lnTo>
                    <a:pt x="1009" y="1525"/>
                  </a:lnTo>
                  <a:lnTo>
                    <a:pt x="1043" y="1524"/>
                  </a:lnTo>
                  <a:lnTo>
                    <a:pt x="1077" y="1523"/>
                  </a:lnTo>
                  <a:lnTo>
                    <a:pt x="1110" y="1520"/>
                  </a:lnTo>
                  <a:lnTo>
                    <a:pt x="1143" y="1519"/>
                  </a:lnTo>
                  <a:lnTo>
                    <a:pt x="1176" y="1516"/>
                  </a:lnTo>
                  <a:lnTo>
                    <a:pt x="1207" y="1513"/>
                  </a:lnTo>
                  <a:lnTo>
                    <a:pt x="1240" y="1510"/>
                  </a:lnTo>
                  <a:lnTo>
                    <a:pt x="1272" y="1506"/>
                  </a:lnTo>
                  <a:lnTo>
                    <a:pt x="1302" y="1503"/>
                  </a:lnTo>
                  <a:lnTo>
                    <a:pt x="1334" y="1498"/>
                  </a:lnTo>
                  <a:lnTo>
                    <a:pt x="1364" y="1493"/>
                  </a:lnTo>
                  <a:lnTo>
                    <a:pt x="1393" y="1488"/>
                  </a:lnTo>
                  <a:lnTo>
                    <a:pt x="1423" y="1483"/>
                  </a:lnTo>
                  <a:lnTo>
                    <a:pt x="1452" y="1477"/>
                  </a:lnTo>
                  <a:lnTo>
                    <a:pt x="1481" y="1470"/>
                  </a:lnTo>
                  <a:lnTo>
                    <a:pt x="1509" y="1464"/>
                  </a:lnTo>
                  <a:lnTo>
                    <a:pt x="1537" y="1458"/>
                  </a:lnTo>
                  <a:lnTo>
                    <a:pt x="1565" y="1450"/>
                  </a:lnTo>
                  <a:lnTo>
                    <a:pt x="1591" y="1443"/>
                  </a:lnTo>
                  <a:lnTo>
                    <a:pt x="1618" y="1434"/>
                  </a:lnTo>
                  <a:lnTo>
                    <a:pt x="1643" y="1427"/>
                  </a:lnTo>
                  <a:lnTo>
                    <a:pt x="1668" y="1418"/>
                  </a:lnTo>
                  <a:lnTo>
                    <a:pt x="1693" y="1409"/>
                  </a:lnTo>
                  <a:lnTo>
                    <a:pt x="1717" y="1399"/>
                  </a:lnTo>
                  <a:lnTo>
                    <a:pt x="1740" y="1391"/>
                  </a:lnTo>
                  <a:lnTo>
                    <a:pt x="1764" y="1381"/>
                  </a:lnTo>
                  <a:lnTo>
                    <a:pt x="1786" y="1369"/>
                  </a:lnTo>
                  <a:lnTo>
                    <a:pt x="1808" y="1359"/>
                  </a:lnTo>
                  <a:lnTo>
                    <a:pt x="1830" y="1348"/>
                  </a:lnTo>
                  <a:lnTo>
                    <a:pt x="1850" y="1337"/>
                  </a:lnTo>
                  <a:lnTo>
                    <a:pt x="1870" y="13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66" name="Freeform 266"/>
            <p:cNvSpPr>
              <a:spLocks/>
            </p:cNvSpPr>
            <p:nvPr/>
          </p:nvSpPr>
          <p:spPr bwMode="auto">
            <a:xfrm>
              <a:off x="0" y="180"/>
              <a:ext cx="185" cy="683"/>
            </a:xfrm>
            <a:custGeom>
              <a:avLst/>
              <a:gdLst/>
              <a:ahLst/>
              <a:cxnLst>
                <a:cxn ang="0">
                  <a:pos x="126" y="1253"/>
                </a:cxn>
                <a:cxn ang="0">
                  <a:pos x="93" y="1115"/>
                </a:cxn>
                <a:cxn ang="0">
                  <a:pos x="71" y="975"/>
                </a:cxn>
                <a:cxn ang="0">
                  <a:pos x="57" y="834"/>
                </a:cxn>
                <a:cxn ang="0">
                  <a:pos x="52" y="692"/>
                </a:cxn>
                <a:cxn ang="0">
                  <a:pos x="57" y="541"/>
                </a:cxn>
                <a:cxn ang="0">
                  <a:pos x="72" y="394"/>
                </a:cxn>
                <a:cxn ang="0">
                  <a:pos x="96" y="252"/>
                </a:cxn>
                <a:cxn ang="0">
                  <a:pos x="129" y="113"/>
                </a:cxn>
                <a:cxn ang="0">
                  <a:pos x="134" y="107"/>
                </a:cxn>
                <a:cxn ang="0">
                  <a:pos x="160" y="92"/>
                </a:cxn>
                <a:cxn ang="0">
                  <a:pos x="187" y="77"/>
                </a:cxn>
                <a:cxn ang="0">
                  <a:pos x="215" y="63"/>
                </a:cxn>
                <a:cxn ang="0">
                  <a:pos x="244" y="49"/>
                </a:cxn>
                <a:cxn ang="0">
                  <a:pos x="274" y="36"/>
                </a:cxn>
                <a:cxn ang="0">
                  <a:pos x="304" y="23"/>
                </a:cxn>
                <a:cxn ang="0">
                  <a:pos x="336" y="11"/>
                </a:cxn>
                <a:cxn ang="0">
                  <a:pos x="369" y="0"/>
                </a:cxn>
                <a:cxn ang="0">
                  <a:pos x="327" y="12"/>
                </a:cxn>
                <a:cxn ang="0">
                  <a:pos x="287" y="26"/>
                </a:cxn>
                <a:cxn ang="0">
                  <a:pos x="249" y="40"/>
                </a:cxn>
                <a:cxn ang="0">
                  <a:pos x="211" y="54"/>
                </a:cxn>
                <a:cxn ang="0">
                  <a:pos x="175" y="71"/>
                </a:cxn>
                <a:cxn ang="0">
                  <a:pos x="140" y="87"/>
                </a:cxn>
                <a:cxn ang="0">
                  <a:pos x="107" y="104"/>
                </a:cxn>
                <a:cxn ang="0">
                  <a:pos x="76" y="123"/>
                </a:cxn>
                <a:cxn ang="0">
                  <a:pos x="43" y="259"/>
                </a:cxn>
                <a:cxn ang="0">
                  <a:pos x="19" y="399"/>
                </a:cxn>
                <a:cxn ang="0">
                  <a:pos x="5" y="543"/>
                </a:cxn>
                <a:cxn ang="0">
                  <a:pos x="0" y="692"/>
                </a:cxn>
                <a:cxn ang="0">
                  <a:pos x="5" y="832"/>
                </a:cxn>
                <a:cxn ang="0">
                  <a:pos x="19" y="971"/>
                </a:cxn>
                <a:cxn ang="0">
                  <a:pos x="42" y="1108"/>
                </a:cxn>
                <a:cxn ang="0">
                  <a:pos x="73" y="1243"/>
                </a:cxn>
                <a:cxn ang="0">
                  <a:pos x="105" y="1262"/>
                </a:cxn>
                <a:cxn ang="0">
                  <a:pos x="138" y="1279"/>
                </a:cxn>
                <a:cxn ang="0">
                  <a:pos x="173" y="1296"/>
                </a:cxn>
                <a:cxn ang="0">
                  <a:pos x="208" y="1312"/>
                </a:cxn>
                <a:cxn ang="0">
                  <a:pos x="246" y="1327"/>
                </a:cxn>
                <a:cxn ang="0">
                  <a:pos x="284" y="1340"/>
                </a:cxn>
                <a:cxn ang="0">
                  <a:pos x="324" y="1353"/>
                </a:cxn>
                <a:cxn ang="0">
                  <a:pos x="366" y="1365"/>
                </a:cxn>
                <a:cxn ang="0">
                  <a:pos x="333" y="1354"/>
                </a:cxn>
                <a:cxn ang="0">
                  <a:pos x="302" y="1343"/>
                </a:cxn>
                <a:cxn ang="0">
                  <a:pos x="271" y="1330"/>
                </a:cxn>
                <a:cxn ang="0">
                  <a:pos x="241" y="1317"/>
                </a:cxn>
                <a:cxn ang="0">
                  <a:pos x="212" y="1303"/>
                </a:cxn>
                <a:cxn ang="0">
                  <a:pos x="184" y="1289"/>
                </a:cxn>
                <a:cxn ang="0">
                  <a:pos x="158" y="1274"/>
                </a:cxn>
                <a:cxn ang="0">
                  <a:pos x="131" y="1259"/>
                </a:cxn>
              </a:cxnLst>
              <a:rect l="0" t="0" r="r" b="b"/>
              <a:pathLst>
                <a:path w="369" h="1365">
                  <a:moveTo>
                    <a:pt x="127" y="1257"/>
                  </a:moveTo>
                  <a:lnTo>
                    <a:pt x="126" y="1253"/>
                  </a:lnTo>
                  <a:lnTo>
                    <a:pt x="109" y="1185"/>
                  </a:lnTo>
                  <a:lnTo>
                    <a:pt x="93" y="1115"/>
                  </a:lnTo>
                  <a:lnTo>
                    <a:pt x="81" y="1046"/>
                  </a:lnTo>
                  <a:lnTo>
                    <a:pt x="71" y="975"/>
                  </a:lnTo>
                  <a:lnTo>
                    <a:pt x="62" y="905"/>
                  </a:lnTo>
                  <a:lnTo>
                    <a:pt x="57" y="834"/>
                  </a:lnTo>
                  <a:lnTo>
                    <a:pt x="53" y="763"/>
                  </a:lnTo>
                  <a:lnTo>
                    <a:pt x="52" y="692"/>
                  </a:lnTo>
                  <a:lnTo>
                    <a:pt x="53" y="616"/>
                  </a:lnTo>
                  <a:lnTo>
                    <a:pt x="57" y="541"/>
                  </a:lnTo>
                  <a:lnTo>
                    <a:pt x="63" y="467"/>
                  </a:lnTo>
                  <a:lnTo>
                    <a:pt x="72" y="394"/>
                  </a:lnTo>
                  <a:lnTo>
                    <a:pt x="82" y="323"/>
                  </a:lnTo>
                  <a:lnTo>
                    <a:pt x="96" y="252"/>
                  </a:lnTo>
                  <a:lnTo>
                    <a:pt x="111" y="182"/>
                  </a:lnTo>
                  <a:lnTo>
                    <a:pt x="129" y="113"/>
                  </a:lnTo>
                  <a:lnTo>
                    <a:pt x="130" y="109"/>
                  </a:lnTo>
                  <a:lnTo>
                    <a:pt x="134" y="107"/>
                  </a:lnTo>
                  <a:lnTo>
                    <a:pt x="146" y="99"/>
                  </a:lnTo>
                  <a:lnTo>
                    <a:pt x="160" y="92"/>
                  </a:lnTo>
                  <a:lnTo>
                    <a:pt x="173" y="84"/>
                  </a:lnTo>
                  <a:lnTo>
                    <a:pt x="187" y="77"/>
                  </a:lnTo>
                  <a:lnTo>
                    <a:pt x="201" y="69"/>
                  </a:lnTo>
                  <a:lnTo>
                    <a:pt x="215" y="63"/>
                  </a:lnTo>
                  <a:lnTo>
                    <a:pt x="228" y="56"/>
                  </a:lnTo>
                  <a:lnTo>
                    <a:pt x="244" y="49"/>
                  </a:lnTo>
                  <a:lnTo>
                    <a:pt x="259" y="42"/>
                  </a:lnTo>
                  <a:lnTo>
                    <a:pt x="274" y="36"/>
                  </a:lnTo>
                  <a:lnTo>
                    <a:pt x="289" y="30"/>
                  </a:lnTo>
                  <a:lnTo>
                    <a:pt x="304" y="23"/>
                  </a:lnTo>
                  <a:lnTo>
                    <a:pt x="319" y="17"/>
                  </a:lnTo>
                  <a:lnTo>
                    <a:pt x="336" y="11"/>
                  </a:lnTo>
                  <a:lnTo>
                    <a:pt x="352" y="6"/>
                  </a:lnTo>
                  <a:lnTo>
                    <a:pt x="369" y="0"/>
                  </a:lnTo>
                  <a:lnTo>
                    <a:pt x="347" y="6"/>
                  </a:lnTo>
                  <a:lnTo>
                    <a:pt x="327" y="12"/>
                  </a:lnTo>
                  <a:lnTo>
                    <a:pt x="307" y="18"/>
                  </a:lnTo>
                  <a:lnTo>
                    <a:pt x="287" y="26"/>
                  </a:lnTo>
                  <a:lnTo>
                    <a:pt x="268" y="32"/>
                  </a:lnTo>
                  <a:lnTo>
                    <a:pt x="249" y="40"/>
                  </a:lnTo>
                  <a:lnTo>
                    <a:pt x="230" y="47"/>
                  </a:lnTo>
                  <a:lnTo>
                    <a:pt x="211" y="54"/>
                  </a:lnTo>
                  <a:lnTo>
                    <a:pt x="193" y="63"/>
                  </a:lnTo>
                  <a:lnTo>
                    <a:pt x="175" y="71"/>
                  </a:lnTo>
                  <a:lnTo>
                    <a:pt x="158" y="79"/>
                  </a:lnTo>
                  <a:lnTo>
                    <a:pt x="140" y="87"/>
                  </a:lnTo>
                  <a:lnTo>
                    <a:pt x="124" y="96"/>
                  </a:lnTo>
                  <a:lnTo>
                    <a:pt x="107" y="104"/>
                  </a:lnTo>
                  <a:lnTo>
                    <a:pt x="91" y="114"/>
                  </a:lnTo>
                  <a:lnTo>
                    <a:pt x="76" y="123"/>
                  </a:lnTo>
                  <a:lnTo>
                    <a:pt x="58" y="190"/>
                  </a:lnTo>
                  <a:lnTo>
                    <a:pt x="43" y="259"/>
                  </a:lnTo>
                  <a:lnTo>
                    <a:pt x="29" y="328"/>
                  </a:lnTo>
                  <a:lnTo>
                    <a:pt x="19" y="399"/>
                  </a:lnTo>
                  <a:lnTo>
                    <a:pt x="10" y="471"/>
                  </a:lnTo>
                  <a:lnTo>
                    <a:pt x="5" y="543"/>
                  </a:lnTo>
                  <a:lnTo>
                    <a:pt x="1" y="617"/>
                  </a:lnTo>
                  <a:lnTo>
                    <a:pt x="0" y="692"/>
                  </a:lnTo>
                  <a:lnTo>
                    <a:pt x="1" y="762"/>
                  </a:lnTo>
                  <a:lnTo>
                    <a:pt x="5" y="832"/>
                  </a:lnTo>
                  <a:lnTo>
                    <a:pt x="10" y="901"/>
                  </a:lnTo>
                  <a:lnTo>
                    <a:pt x="19" y="971"/>
                  </a:lnTo>
                  <a:lnTo>
                    <a:pt x="29" y="1040"/>
                  </a:lnTo>
                  <a:lnTo>
                    <a:pt x="42" y="1108"/>
                  </a:lnTo>
                  <a:lnTo>
                    <a:pt x="57" y="1176"/>
                  </a:lnTo>
                  <a:lnTo>
                    <a:pt x="73" y="1243"/>
                  </a:lnTo>
                  <a:lnTo>
                    <a:pt x="88" y="1252"/>
                  </a:lnTo>
                  <a:lnTo>
                    <a:pt x="105" y="1262"/>
                  </a:lnTo>
                  <a:lnTo>
                    <a:pt x="121" y="1271"/>
                  </a:lnTo>
                  <a:lnTo>
                    <a:pt x="138" y="1279"/>
                  </a:lnTo>
                  <a:lnTo>
                    <a:pt x="155" y="1287"/>
                  </a:lnTo>
                  <a:lnTo>
                    <a:pt x="173" y="1296"/>
                  </a:lnTo>
                  <a:lnTo>
                    <a:pt x="191" y="1303"/>
                  </a:lnTo>
                  <a:lnTo>
                    <a:pt x="208" y="1312"/>
                  </a:lnTo>
                  <a:lnTo>
                    <a:pt x="227" y="1319"/>
                  </a:lnTo>
                  <a:lnTo>
                    <a:pt x="246" y="1327"/>
                  </a:lnTo>
                  <a:lnTo>
                    <a:pt x="265" y="1333"/>
                  </a:lnTo>
                  <a:lnTo>
                    <a:pt x="284" y="1340"/>
                  </a:lnTo>
                  <a:lnTo>
                    <a:pt x="304" y="1347"/>
                  </a:lnTo>
                  <a:lnTo>
                    <a:pt x="324" y="1353"/>
                  </a:lnTo>
                  <a:lnTo>
                    <a:pt x="345" y="1359"/>
                  </a:lnTo>
                  <a:lnTo>
                    <a:pt x="366" y="1365"/>
                  </a:lnTo>
                  <a:lnTo>
                    <a:pt x="350" y="1360"/>
                  </a:lnTo>
                  <a:lnTo>
                    <a:pt x="333" y="1354"/>
                  </a:lnTo>
                  <a:lnTo>
                    <a:pt x="317" y="1348"/>
                  </a:lnTo>
                  <a:lnTo>
                    <a:pt x="302" y="1343"/>
                  </a:lnTo>
                  <a:lnTo>
                    <a:pt x="287" y="1337"/>
                  </a:lnTo>
                  <a:lnTo>
                    <a:pt x="271" y="1330"/>
                  </a:lnTo>
                  <a:lnTo>
                    <a:pt x="256" y="1324"/>
                  </a:lnTo>
                  <a:lnTo>
                    <a:pt x="241" y="1317"/>
                  </a:lnTo>
                  <a:lnTo>
                    <a:pt x="226" y="1311"/>
                  </a:lnTo>
                  <a:lnTo>
                    <a:pt x="212" y="1303"/>
                  </a:lnTo>
                  <a:lnTo>
                    <a:pt x="198" y="1297"/>
                  </a:lnTo>
                  <a:lnTo>
                    <a:pt x="184" y="1289"/>
                  </a:lnTo>
                  <a:lnTo>
                    <a:pt x="170" y="1282"/>
                  </a:lnTo>
                  <a:lnTo>
                    <a:pt x="158" y="1274"/>
                  </a:lnTo>
                  <a:lnTo>
                    <a:pt x="144" y="1267"/>
                  </a:lnTo>
                  <a:lnTo>
                    <a:pt x="131" y="1259"/>
                  </a:lnTo>
                  <a:lnTo>
                    <a:pt x="127" y="1257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65" name="Freeform 265"/>
            <p:cNvSpPr>
              <a:spLocks/>
            </p:cNvSpPr>
            <p:nvPr/>
          </p:nvSpPr>
          <p:spPr bwMode="auto">
            <a:xfrm>
              <a:off x="960" y="90"/>
              <a:ext cx="173" cy="683"/>
            </a:xfrm>
            <a:custGeom>
              <a:avLst/>
              <a:gdLst/>
              <a:ahLst/>
              <a:cxnLst>
                <a:cxn ang="0">
                  <a:pos x="345" y="613"/>
                </a:cxn>
                <a:cxn ang="0">
                  <a:pos x="336" y="462"/>
                </a:cxn>
                <a:cxn ang="0">
                  <a:pos x="317" y="318"/>
                </a:cxn>
                <a:cxn ang="0">
                  <a:pos x="292" y="179"/>
                </a:cxn>
                <a:cxn ang="0">
                  <a:pos x="262" y="103"/>
                </a:cxn>
                <a:cxn ang="0">
                  <a:pos x="231" y="87"/>
                </a:cxn>
                <a:cxn ang="0">
                  <a:pos x="199" y="72"/>
                </a:cxn>
                <a:cxn ang="0">
                  <a:pos x="166" y="57"/>
                </a:cxn>
                <a:cxn ang="0">
                  <a:pos x="130" y="43"/>
                </a:cxn>
                <a:cxn ang="0">
                  <a:pos x="95" y="30"/>
                </a:cxn>
                <a:cxn ang="0">
                  <a:pos x="58" y="17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48" y="17"/>
                </a:cxn>
                <a:cxn ang="0">
                  <a:pos x="80" y="30"/>
                </a:cxn>
                <a:cxn ang="0">
                  <a:pos x="110" y="42"/>
                </a:cxn>
                <a:cxn ang="0">
                  <a:pos x="139" y="54"/>
                </a:cxn>
                <a:cxn ang="0">
                  <a:pos x="168" y="68"/>
                </a:cxn>
                <a:cxn ang="0">
                  <a:pos x="195" y="82"/>
                </a:cxn>
                <a:cxn ang="0">
                  <a:pos x="221" y="97"/>
                </a:cxn>
                <a:cxn ang="0">
                  <a:pos x="238" y="107"/>
                </a:cxn>
                <a:cxn ang="0">
                  <a:pos x="257" y="179"/>
                </a:cxn>
                <a:cxn ang="0">
                  <a:pos x="287" y="321"/>
                </a:cxn>
                <a:cxn ang="0">
                  <a:pos x="306" y="467"/>
                </a:cxn>
                <a:cxn ang="0">
                  <a:pos x="316" y="617"/>
                </a:cxn>
                <a:cxn ang="0">
                  <a:pos x="316" y="763"/>
                </a:cxn>
                <a:cxn ang="0">
                  <a:pos x="307" y="904"/>
                </a:cxn>
                <a:cxn ang="0">
                  <a:pos x="288" y="1045"/>
                </a:cxn>
                <a:cxn ang="0">
                  <a:pos x="259" y="1186"/>
                </a:cxn>
                <a:cxn ang="0">
                  <a:pos x="240" y="1259"/>
                </a:cxn>
                <a:cxn ang="0">
                  <a:pos x="224" y="1269"/>
                </a:cxn>
                <a:cxn ang="0">
                  <a:pos x="197" y="1284"/>
                </a:cxn>
                <a:cxn ang="0">
                  <a:pos x="171" y="1298"/>
                </a:cxn>
                <a:cxn ang="0">
                  <a:pos x="142" y="1312"/>
                </a:cxn>
                <a:cxn ang="0">
                  <a:pos x="113" y="1324"/>
                </a:cxn>
                <a:cxn ang="0">
                  <a:pos x="82" y="1337"/>
                </a:cxn>
                <a:cxn ang="0">
                  <a:pos x="51" y="1349"/>
                </a:cxn>
                <a:cxn ang="0">
                  <a:pos x="19" y="1360"/>
                </a:cxn>
                <a:cxn ang="0">
                  <a:pos x="22" y="1360"/>
                </a:cxn>
                <a:cxn ang="0">
                  <a:pos x="60" y="1349"/>
                </a:cxn>
                <a:cxn ang="0">
                  <a:pos x="96" y="1337"/>
                </a:cxn>
                <a:cxn ang="0">
                  <a:pos x="132" y="1323"/>
                </a:cxn>
                <a:cxn ang="0">
                  <a:pos x="166" y="1309"/>
                </a:cxn>
                <a:cxn ang="0">
                  <a:pos x="200" y="1294"/>
                </a:cxn>
                <a:cxn ang="0">
                  <a:pos x="231" y="1279"/>
                </a:cxn>
                <a:cxn ang="0">
                  <a:pos x="262" y="1264"/>
                </a:cxn>
                <a:cxn ang="0">
                  <a:pos x="292" y="1191"/>
                </a:cxn>
                <a:cxn ang="0">
                  <a:pos x="317" y="1054"/>
                </a:cxn>
                <a:cxn ang="0">
                  <a:pos x="335" y="913"/>
                </a:cxn>
                <a:cxn ang="0">
                  <a:pos x="345" y="765"/>
                </a:cxn>
              </a:cxnLst>
              <a:rect l="0" t="0" r="r" b="b"/>
              <a:pathLst>
                <a:path w="346" h="1367">
                  <a:moveTo>
                    <a:pt x="346" y="691"/>
                  </a:moveTo>
                  <a:lnTo>
                    <a:pt x="345" y="613"/>
                  </a:lnTo>
                  <a:lnTo>
                    <a:pt x="341" y="537"/>
                  </a:lnTo>
                  <a:lnTo>
                    <a:pt x="336" y="462"/>
                  </a:lnTo>
                  <a:lnTo>
                    <a:pt x="327" y="390"/>
                  </a:lnTo>
                  <a:lnTo>
                    <a:pt x="317" y="318"/>
                  </a:lnTo>
                  <a:lnTo>
                    <a:pt x="306" y="248"/>
                  </a:lnTo>
                  <a:lnTo>
                    <a:pt x="292" y="179"/>
                  </a:lnTo>
                  <a:lnTo>
                    <a:pt x="277" y="112"/>
                  </a:lnTo>
                  <a:lnTo>
                    <a:pt x="262" y="103"/>
                  </a:lnTo>
                  <a:lnTo>
                    <a:pt x="246" y="96"/>
                  </a:lnTo>
                  <a:lnTo>
                    <a:pt x="231" y="87"/>
                  </a:lnTo>
                  <a:lnTo>
                    <a:pt x="215" y="79"/>
                  </a:lnTo>
                  <a:lnTo>
                    <a:pt x="199" y="72"/>
                  </a:lnTo>
                  <a:lnTo>
                    <a:pt x="182" y="64"/>
                  </a:lnTo>
                  <a:lnTo>
                    <a:pt x="166" y="57"/>
                  </a:lnTo>
                  <a:lnTo>
                    <a:pt x="148" y="49"/>
                  </a:lnTo>
                  <a:lnTo>
                    <a:pt x="130" y="43"/>
                  </a:lnTo>
                  <a:lnTo>
                    <a:pt x="113" y="37"/>
                  </a:lnTo>
                  <a:lnTo>
                    <a:pt x="95" y="30"/>
                  </a:lnTo>
                  <a:lnTo>
                    <a:pt x="76" y="23"/>
                  </a:lnTo>
                  <a:lnTo>
                    <a:pt x="58" y="17"/>
                  </a:lnTo>
                  <a:lnTo>
                    <a:pt x="39" y="11"/>
                  </a:lnTo>
                  <a:lnTo>
                    <a:pt x="19" y="6"/>
                  </a:lnTo>
                  <a:lnTo>
                    <a:pt x="0" y="0"/>
                  </a:lnTo>
                  <a:lnTo>
                    <a:pt x="17" y="6"/>
                  </a:lnTo>
                  <a:lnTo>
                    <a:pt x="33" y="11"/>
                  </a:lnTo>
                  <a:lnTo>
                    <a:pt x="48" y="17"/>
                  </a:lnTo>
                  <a:lnTo>
                    <a:pt x="65" y="23"/>
                  </a:lnTo>
                  <a:lnTo>
                    <a:pt x="80" y="30"/>
                  </a:lnTo>
                  <a:lnTo>
                    <a:pt x="95" y="36"/>
                  </a:lnTo>
                  <a:lnTo>
                    <a:pt x="110" y="42"/>
                  </a:lnTo>
                  <a:lnTo>
                    <a:pt x="125" y="48"/>
                  </a:lnTo>
                  <a:lnTo>
                    <a:pt x="139" y="54"/>
                  </a:lnTo>
                  <a:lnTo>
                    <a:pt x="153" y="62"/>
                  </a:lnTo>
                  <a:lnTo>
                    <a:pt x="168" y="68"/>
                  </a:lnTo>
                  <a:lnTo>
                    <a:pt x="181" y="76"/>
                  </a:lnTo>
                  <a:lnTo>
                    <a:pt x="195" y="82"/>
                  </a:lnTo>
                  <a:lnTo>
                    <a:pt x="209" y="89"/>
                  </a:lnTo>
                  <a:lnTo>
                    <a:pt x="221" y="97"/>
                  </a:lnTo>
                  <a:lnTo>
                    <a:pt x="234" y="104"/>
                  </a:lnTo>
                  <a:lnTo>
                    <a:pt x="238" y="107"/>
                  </a:lnTo>
                  <a:lnTo>
                    <a:pt x="239" y="111"/>
                  </a:lnTo>
                  <a:lnTo>
                    <a:pt x="257" y="179"/>
                  </a:lnTo>
                  <a:lnTo>
                    <a:pt x="273" y="249"/>
                  </a:lnTo>
                  <a:lnTo>
                    <a:pt x="287" y="321"/>
                  </a:lnTo>
                  <a:lnTo>
                    <a:pt x="297" y="394"/>
                  </a:lnTo>
                  <a:lnTo>
                    <a:pt x="306" y="467"/>
                  </a:lnTo>
                  <a:lnTo>
                    <a:pt x="312" y="542"/>
                  </a:lnTo>
                  <a:lnTo>
                    <a:pt x="316" y="617"/>
                  </a:lnTo>
                  <a:lnTo>
                    <a:pt x="317" y="692"/>
                  </a:lnTo>
                  <a:lnTo>
                    <a:pt x="316" y="763"/>
                  </a:lnTo>
                  <a:lnTo>
                    <a:pt x="312" y="833"/>
                  </a:lnTo>
                  <a:lnTo>
                    <a:pt x="307" y="904"/>
                  </a:lnTo>
                  <a:lnTo>
                    <a:pt x="298" y="975"/>
                  </a:lnTo>
                  <a:lnTo>
                    <a:pt x="288" y="1045"/>
                  </a:lnTo>
                  <a:lnTo>
                    <a:pt x="274" y="1116"/>
                  </a:lnTo>
                  <a:lnTo>
                    <a:pt x="259" y="1186"/>
                  </a:lnTo>
                  <a:lnTo>
                    <a:pt x="241" y="1256"/>
                  </a:lnTo>
                  <a:lnTo>
                    <a:pt x="240" y="1259"/>
                  </a:lnTo>
                  <a:lnTo>
                    <a:pt x="236" y="1262"/>
                  </a:lnTo>
                  <a:lnTo>
                    <a:pt x="224" y="1269"/>
                  </a:lnTo>
                  <a:lnTo>
                    <a:pt x="211" y="1277"/>
                  </a:lnTo>
                  <a:lnTo>
                    <a:pt x="197" y="1284"/>
                  </a:lnTo>
                  <a:lnTo>
                    <a:pt x="183" y="1291"/>
                  </a:lnTo>
                  <a:lnTo>
                    <a:pt x="171" y="1298"/>
                  </a:lnTo>
                  <a:lnTo>
                    <a:pt x="156" y="1304"/>
                  </a:lnTo>
                  <a:lnTo>
                    <a:pt x="142" y="1312"/>
                  </a:lnTo>
                  <a:lnTo>
                    <a:pt x="128" y="1318"/>
                  </a:lnTo>
                  <a:lnTo>
                    <a:pt x="113" y="1324"/>
                  </a:lnTo>
                  <a:lnTo>
                    <a:pt x="98" y="1330"/>
                  </a:lnTo>
                  <a:lnTo>
                    <a:pt x="82" y="1337"/>
                  </a:lnTo>
                  <a:lnTo>
                    <a:pt x="67" y="1343"/>
                  </a:lnTo>
                  <a:lnTo>
                    <a:pt x="51" y="1349"/>
                  </a:lnTo>
                  <a:lnTo>
                    <a:pt x="36" y="1355"/>
                  </a:lnTo>
                  <a:lnTo>
                    <a:pt x="19" y="1360"/>
                  </a:lnTo>
                  <a:lnTo>
                    <a:pt x="3" y="1367"/>
                  </a:lnTo>
                  <a:lnTo>
                    <a:pt x="22" y="1360"/>
                  </a:lnTo>
                  <a:lnTo>
                    <a:pt x="41" y="1355"/>
                  </a:lnTo>
                  <a:lnTo>
                    <a:pt x="60" y="1349"/>
                  </a:lnTo>
                  <a:lnTo>
                    <a:pt x="79" y="1343"/>
                  </a:lnTo>
                  <a:lnTo>
                    <a:pt x="96" y="1337"/>
                  </a:lnTo>
                  <a:lnTo>
                    <a:pt x="114" y="1330"/>
                  </a:lnTo>
                  <a:lnTo>
                    <a:pt x="132" y="1323"/>
                  </a:lnTo>
                  <a:lnTo>
                    <a:pt x="149" y="1317"/>
                  </a:lnTo>
                  <a:lnTo>
                    <a:pt x="166" y="1309"/>
                  </a:lnTo>
                  <a:lnTo>
                    <a:pt x="183" y="1302"/>
                  </a:lnTo>
                  <a:lnTo>
                    <a:pt x="200" y="1294"/>
                  </a:lnTo>
                  <a:lnTo>
                    <a:pt x="215" y="1287"/>
                  </a:lnTo>
                  <a:lnTo>
                    <a:pt x="231" y="1279"/>
                  </a:lnTo>
                  <a:lnTo>
                    <a:pt x="246" y="1272"/>
                  </a:lnTo>
                  <a:lnTo>
                    <a:pt x="262" y="1264"/>
                  </a:lnTo>
                  <a:lnTo>
                    <a:pt x="277" y="1256"/>
                  </a:lnTo>
                  <a:lnTo>
                    <a:pt x="292" y="1191"/>
                  </a:lnTo>
                  <a:lnTo>
                    <a:pt x="306" y="1123"/>
                  </a:lnTo>
                  <a:lnTo>
                    <a:pt x="317" y="1054"/>
                  </a:lnTo>
                  <a:lnTo>
                    <a:pt x="327" y="984"/>
                  </a:lnTo>
                  <a:lnTo>
                    <a:pt x="335" y="913"/>
                  </a:lnTo>
                  <a:lnTo>
                    <a:pt x="341" y="839"/>
                  </a:lnTo>
                  <a:lnTo>
                    <a:pt x="345" y="765"/>
                  </a:lnTo>
                  <a:lnTo>
                    <a:pt x="346" y="69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64" name="Freeform 264"/>
            <p:cNvSpPr>
              <a:spLocks/>
            </p:cNvSpPr>
            <p:nvPr/>
          </p:nvSpPr>
          <p:spPr bwMode="auto">
            <a:xfrm>
              <a:off x="0" y="0"/>
              <a:ext cx="1095" cy="860"/>
            </a:xfrm>
            <a:custGeom>
              <a:avLst/>
              <a:gdLst/>
              <a:ahLst/>
              <a:cxnLst>
                <a:cxn ang="0">
                  <a:pos x="1246" y="1648"/>
                </a:cxn>
                <a:cxn ang="0">
                  <a:pos x="1173" y="1648"/>
                </a:cxn>
                <a:cxn ang="0">
                  <a:pos x="994" y="1640"/>
                </a:cxn>
                <a:cxn ang="0">
                  <a:pos x="824" y="1621"/>
                </a:cxn>
                <a:cxn ang="0">
                  <a:pos x="667" y="1594"/>
                </a:cxn>
                <a:cxn ang="0">
                  <a:pos x="521" y="1557"/>
                </a:cxn>
                <a:cxn ang="0">
                  <a:pos x="391" y="1509"/>
                </a:cxn>
                <a:cxn ang="0">
                  <a:pos x="276" y="1452"/>
                </a:cxn>
                <a:cxn ang="0">
                  <a:pos x="217" y="1295"/>
                </a:cxn>
                <a:cxn ang="0">
                  <a:pos x="177" y="943"/>
                </a:cxn>
                <a:cxn ang="0">
                  <a:pos x="196" y="574"/>
                </a:cxn>
                <a:cxn ang="0">
                  <a:pos x="254" y="289"/>
                </a:cxn>
                <a:cxn ang="0">
                  <a:pos x="346" y="239"/>
                </a:cxn>
                <a:cxn ang="0">
                  <a:pos x="470" y="188"/>
                </a:cxn>
                <a:cxn ang="0">
                  <a:pos x="609" y="146"/>
                </a:cxn>
                <a:cxn ang="0">
                  <a:pos x="761" y="115"/>
                </a:cxn>
                <a:cxn ang="0">
                  <a:pos x="925" y="92"/>
                </a:cxn>
                <a:cxn ang="0">
                  <a:pos x="1100" y="81"/>
                </a:cxn>
                <a:cxn ang="0">
                  <a:pos x="1227" y="79"/>
                </a:cxn>
                <a:cxn ang="0">
                  <a:pos x="1274" y="79"/>
                </a:cxn>
                <a:cxn ang="0">
                  <a:pos x="1418" y="81"/>
                </a:cxn>
                <a:cxn ang="0">
                  <a:pos x="1578" y="94"/>
                </a:cxn>
                <a:cxn ang="0">
                  <a:pos x="1731" y="115"/>
                </a:cxn>
                <a:cxn ang="0">
                  <a:pos x="1874" y="145"/>
                </a:cxn>
                <a:cxn ang="0">
                  <a:pos x="2005" y="183"/>
                </a:cxn>
                <a:cxn ang="0">
                  <a:pos x="2125" y="231"/>
                </a:cxn>
                <a:cxn ang="0">
                  <a:pos x="2184" y="246"/>
                </a:cxn>
                <a:cxn ang="0">
                  <a:pos x="2106" y="188"/>
                </a:cxn>
                <a:cxn ang="0">
                  <a:pos x="1970" y="128"/>
                </a:cxn>
                <a:cxn ang="0">
                  <a:pos x="1818" y="81"/>
                </a:cxn>
                <a:cxn ang="0">
                  <a:pos x="1653" y="44"/>
                </a:cxn>
                <a:cxn ang="0">
                  <a:pos x="1476" y="19"/>
                </a:cxn>
                <a:cxn ang="0">
                  <a:pos x="1289" y="4"/>
                </a:cxn>
                <a:cxn ang="0">
                  <a:pos x="1096" y="0"/>
                </a:cxn>
                <a:cxn ang="0">
                  <a:pos x="903" y="9"/>
                </a:cxn>
                <a:cxn ang="0">
                  <a:pos x="720" y="27"/>
                </a:cxn>
                <a:cxn ang="0">
                  <a:pos x="545" y="57"/>
                </a:cxn>
                <a:cxn ang="0">
                  <a:pos x="385" y="100"/>
                </a:cxn>
                <a:cxn ang="0">
                  <a:pos x="239" y="152"/>
                </a:cxn>
                <a:cxn ang="0">
                  <a:pos x="109" y="217"/>
                </a:cxn>
                <a:cxn ang="0">
                  <a:pos x="21" y="535"/>
                </a:cxn>
                <a:cxn ang="0">
                  <a:pos x="1" y="954"/>
                </a:cxn>
                <a:cxn ang="0">
                  <a:pos x="48" y="1347"/>
                </a:cxn>
                <a:cxn ang="0">
                  <a:pos x="157" y="1532"/>
                </a:cxn>
                <a:cxn ang="0">
                  <a:pos x="293" y="1592"/>
                </a:cxn>
                <a:cxn ang="0">
                  <a:pos x="446" y="1639"/>
                </a:cxn>
                <a:cxn ang="0">
                  <a:pos x="612" y="1676"/>
                </a:cxn>
                <a:cxn ang="0">
                  <a:pos x="792" y="1703"/>
                </a:cxn>
                <a:cxn ang="0">
                  <a:pos x="978" y="1716"/>
                </a:cxn>
                <a:cxn ang="0">
                  <a:pos x="1174" y="1720"/>
                </a:cxn>
                <a:cxn ang="0">
                  <a:pos x="1365" y="1713"/>
                </a:cxn>
                <a:cxn ang="0">
                  <a:pos x="1548" y="1693"/>
                </a:cxn>
                <a:cxn ang="0">
                  <a:pos x="1721" y="1663"/>
                </a:cxn>
                <a:cxn ang="0">
                  <a:pos x="1882" y="1621"/>
                </a:cxn>
                <a:cxn ang="0">
                  <a:pos x="2028" y="1570"/>
                </a:cxn>
                <a:cxn ang="0">
                  <a:pos x="2158" y="1507"/>
                </a:cxn>
                <a:cxn ang="0">
                  <a:pos x="2189" y="1464"/>
                </a:cxn>
                <a:cxn ang="0">
                  <a:pos x="2078" y="1515"/>
                </a:cxn>
                <a:cxn ang="0">
                  <a:pos x="1954" y="1559"/>
                </a:cxn>
                <a:cxn ang="0">
                  <a:pos x="1818" y="1594"/>
                </a:cxn>
                <a:cxn ang="0">
                  <a:pos x="1672" y="1621"/>
                </a:cxn>
                <a:cxn ang="0">
                  <a:pos x="1515" y="1639"/>
                </a:cxn>
                <a:cxn ang="0">
                  <a:pos x="1351" y="1646"/>
                </a:cxn>
              </a:cxnLst>
              <a:rect l="0" t="0" r="r" b="b"/>
              <a:pathLst>
                <a:path w="2189" h="1720">
                  <a:moveTo>
                    <a:pt x="1283" y="1648"/>
                  </a:moveTo>
                  <a:lnTo>
                    <a:pt x="1274" y="1648"/>
                  </a:lnTo>
                  <a:lnTo>
                    <a:pt x="1264" y="1648"/>
                  </a:lnTo>
                  <a:lnTo>
                    <a:pt x="1255" y="1648"/>
                  </a:lnTo>
                  <a:lnTo>
                    <a:pt x="1246" y="1648"/>
                  </a:lnTo>
                  <a:lnTo>
                    <a:pt x="1237" y="1648"/>
                  </a:lnTo>
                  <a:lnTo>
                    <a:pt x="1227" y="1648"/>
                  </a:lnTo>
                  <a:lnTo>
                    <a:pt x="1218" y="1648"/>
                  </a:lnTo>
                  <a:lnTo>
                    <a:pt x="1209" y="1648"/>
                  </a:lnTo>
                  <a:lnTo>
                    <a:pt x="1173" y="1648"/>
                  </a:lnTo>
                  <a:lnTo>
                    <a:pt x="1136" y="1646"/>
                  </a:lnTo>
                  <a:lnTo>
                    <a:pt x="1100" y="1645"/>
                  </a:lnTo>
                  <a:lnTo>
                    <a:pt x="1064" y="1644"/>
                  </a:lnTo>
                  <a:lnTo>
                    <a:pt x="1029" y="1643"/>
                  </a:lnTo>
                  <a:lnTo>
                    <a:pt x="994" y="1640"/>
                  </a:lnTo>
                  <a:lnTo>
                    <a:pt x="958" y="1638"/>
                  </a:lnTo>
                  <a:lnTo>
                    <a:pt x="924" y="1634"/>
                  </a:lnTo>
                  <a:lnTo>
                    <a:pt x="890" y="1630"/>
                  </a:lnTo>
                  <a:lnTo>
                    <a:pt x="857" y="1626"/>
                  </a:lnTo>
                  <a:lnTo>
                    <a:pt x="824" y="1621"/>
                  </a:lnTo>
                  <a:lnTo>
                    <a:pt x="792" y="1618"/>
                  </a:lnTo>
                  <a:lnTo>
                    <a:pt x="760" y="1611"/>
                  </a:lnTo>
                  <a:lnTo>
                    <a:pt x="728" y="1606"/>
                  </a:lnTo>
                  <a:lnTo>
                    <a:pt x="697" y="1600"/>
                  </a:lnTo>
                  <a:lnTo>
                    <a:pt x="667" y="1594"/>
                  </a:lnTo>
                  <a:lnTo>
                    <a:pt x="636" y="1588"/>
                  </a:lnTo>
                  <a:lnTo>
                    <a:pt x="607" y="1580"/>
                  </a:lnTo>
                  <a:lnTo>
                    <a:pt x="578" y="1573"/>
                  </a:lnTo>
                  <a:lnTo>
                    <a:pt x="549" y="1564"/>
                  </a:lnTo>
                  <a:lnTo>
                    <a:pt x="521" y="1557"/>
                  </a:lnTo>
                  <a:lnTo>
                    <a:pt x="494" y="1548"/>
                  </a:lnTo>
                  <a:lnTo>
                    <a:pt x="467" y="1538"/>
                  </a:lnTo>
                  <a:lnTo>
                    <a:pt x="442" y="1529"/>
                  </a:lnTo>
                  <a:lnTo>
                    <a:pt x="415" y="1519"/>
                  </a:lnTo>
                  <a:lnTo>
                    <a:pt x="391" y="1509"/>
                  </a:lnTo>
                  <a:lnTo>
                    <a:pt x="366" y="1498"/>
                  </a:lnTo>
                  <a:lnTo>
                    <a:pt x="343" y="1487"/>
                  </a:lnTo>
                  <a:lnTo>
                    <a:pt x="319" y="1476"/>
                  </a:lnTo>
                  <a:lnTo>
                    <a:pt x="298" y="1464"/>
                  </a:lnTo>
                  <a:lnTo>
                    <a:pt x="276" y="1452"/>
                  </a:lnTo>
                  <a:lnTo>
                    <a:pt x="255" y="1439"/>
                  </a:lnTo>
                  <a:lnTo>
                    <a:pt x="251" y="1437"/>
                  </a:lnTo>
                  <a:lnTo>
                    <a:pt x="250" y="1433"/>
                  </a:lnTo>
                  <a:lnTo>
                    <a:pt x="232" y="1365"/>
                  </a:lnTo>
                  <a:lnTo>
                    <a:pt x="217" y="1295"/>
                  </a:lnTo>
                  <a:lnTo>
                    <a:pt x="205" y="1226"/>
                  </a:lnTo>
                  <a:lnTo>
                    <a:pt x="194" y="1155"/>
                  </a:lnTo>
                  <a:lnTo>
                    <a:pt x="186" y="1085"/>
                  </a:lnTo>
                  <a:lnTo>
                    <a:pt x="181" y="1014"/>
                  </a:lnTo>
                  <a:lnTo>
                    <a:pt x="177" y="943"/>
                  </a:lnTo>
                  <a:lnTo>
                    <a:pt x="175" y="872"/>
                  </a:lnTo>
                  <a:lnTo>
                    <a:pt x="177" y="796"/>
                  </a:lnTo>
                  <a:lnTo>
                    <a:pt x="181" y="721"/>
                  </a:lnTo>
                  <a:lnTo>
                    <a:pt x="187" y="647"/>
                  </a:lnTo>
                  <a:lnTo>
                    <a:pt x="196" y="574"/>
                  </a:lnTo>
                  <a:lnTo>
                    <a:pt x="206" y="503"/>
                  </a:lnTo>
                  <a:lnTo>
                    <a:pt x="220" y="432"/>
                  </a:lnTo>
                  <a:lnTo>
                    <a:pt x="235" y="362"/>
                  </a:lnTo>
                  <a:lnTo>
                    <a:pt x="253" y="293"/>
                  </a:lnTo>
                  <a:lnTo>
                    <a:pt x="254" y="289"/>
                  </a:lnTo>
                  <a:lnTo>
                    <a:pt x="258" y="287"/>
                  </a:lnTo>
                  <a:lnTo>
                    <a:pt x="279" y="274"/>
                  </a:lnTo>
                  <a:lnTo>
                    <a:pt x="300" y="262"/>
                  </a:lnTo>
                  <a:lnTo>
                    <a:pt x="322" y="251"/>
                  </a:lnTo>
                  <a:lnTo>
                    <a:pt x="346" y="239"/>
                  </a:lnTo>
                  <a:lnTo>
                    <a:pt x="369" y="228"/>
                  </a:lnTo>
                  <a:lnTo>
                    <a:pt x="393" y="217"/>
                  </a:lnTo>
                  <a:lnTo>
                    <a:pt x="418" y="207"/>
                  </a:lnTo>
                  <a:lnTo>
                    <a:pt x="443" y="197"/>
                  </a:lnTo>
                  <a:lnTo>
                    <a:pt x="470" y="188"/>
                  </a:lnTo>
                  <a:lnTo>
                    <a:pt x="496" y="178"/>
                  </a:lnTo>
                  <a:lnTo>
                    <a:pt x="524" y="170"/>
                  </a:lnTo>
                  <a:lnTo>
                    <a:pt x="552" y="162"/>
                  </a:lnTo>
                  <a:lnTo>
                    <a:pt x="579" y="153"/>
                  </a:lnTo>
                  <a:lnTo>
                    <a:pt x="609" y="146"/>
                  </a:lnTo>
                  <a:lnTo>
                    <a:pt x="639" y="138"/>
                  </a:lnTo>
                  <a:lnTo>
                    <a:pt x="668" y="132"/>
                  </a:lnTo>
                  <a:lnTo>
                    <a:pt x="698" y="126"/>
                  </a:lnTo>
                  <a:lnTo>
                    <a:pt x="730" y="120"/>
                  </a:lnTo>
                  <a:lnTo>
                    <a:pt x="761" y="115"/>
                  </a:lnTo>
                  <a:lnTo>
                    <a:pt x="793" y="109"/>
                  </a:lnTo>
                  <a:lnTo>
                    <a:pt x="826" y="105"/>
                  </a:lnTo>
                  <a:lnTo>
                    <a:pt x="859" y="100"/>
                  </a:lnTo>
                  <a:lnTo>
                    <a:pt x="891" y="96"/>
                  </a:lnTo>
                  <a:lnTo>
                    <a:pt x="925" y="92"/>
                  </a:lnTo>
                  <a:lnTo>
                    <a:pt x="960" y="89"/>
                  </a:lnTo>
                  <a:lnTo>
                    <a:pt x="994" y="86"/>
                  </a:lnTo>
                  <a:lnTo>
                    <a:pt x="1029" y="84"/>
                  </a:lnTo>
                  <a:lnTo>
                    <a:pt x="1064" y="82"/>
                  </a:lnTo>
                  <a:lnTo>
                    <a:pt x="1100" y="81"/>
                  </a:lnTo>
                  <a:lnTo>
                    <a:pt x="1136" y="80"/>
                  </a:lnTo>
                  <a:lnTo>
                    <a:pt x="1173" y="79"/>
                  </a:lnTo>
                  <a:lnTo>
                    <a:pt x="1209" y="79"/>
                  </a:lnTo>
                  <a:lnTo>
                    <a:pt x="1218" y="79"/>
                  </a:lnTo>
                  <a:lnTo>
                    <a:pt x="1227" y="79"/>
                  </a:lnTo>
                  <a:lnTo>
                    <a:pt x="1237" y="79"/>
                  </a:lnTo>
                  <a:lnTo>
                    <a:pt x="1246" y="79"/>
                  </a:lnTo>
                  <a:lnTo>
                    <a:pt x="1255" y="79"/>
                  </a:lnTo>
                  <a:lnTo>
                    <a:pt x="1264" y="79"/>
                  </a:lnTo>
                  <a:lnTo>
                    <a:pt x="1274" y="79"/>
                  </a:lnTo>
                  <a:lnTo>
                    <a:pt x="1283" y="79"/>
                  </a:lnTo>
                  <a:lnTo>
                    <a:pt x="1317" y="79"/>
                  </a:lnTo>
                  <a:lnTo>
                    <a:pt x="1351" y="80"/>
                  </a:lnTo>
                  <a:lnTo>
                    <a:pt x="1384" y="80"/>
                  </a:lnTo>
                  <a:lnTo>
                    <a:pt x="1418" y="81"/>
                  </a:lnTo>
                  <a:lnTo>
                    <a:pt x="1451" y="84"/>
                  </a:lnTo>
                  <a:lnTo>
                    <a:pt x="1482" y="85"/>
                  </a:lnTo>
                  <a:lnTo>
                    <a:pt x="1515" y="87"/>
                  </a:lnTo>
                  <a:lnTo>
                    <a:pt x="1547" y="91"/>
                  </a:lnTo>
                  <a:lnTo>
                    <a:pt x="1578" y="94"/>
                  </a:lnTo>
                  <a:lnTo>
                    <a:pt x="1610" y="97"/>
                  </a:lnTo>
                  <a:lnTo>
                    <a:pt x="1641" y="101"/>
                  </a:lnTo>
                  <a:lnTo>
                    <a:pt x="1672" y="106"/>
                  </a:lnTo>
                  <a:lnTo>
                    <a:pt x="1702" y="110"/>
                  </a:lnTo>
                  <a:lnTo>
                    <a:pt x="1731" y="115"/>
                  </a:lnTo>
                  <a:lnTo>
                    <a:pt x="1760" y="120"/>
                  </a:lnTo>
                  <a:lnTo>
                    <a:pt x="1789" y="126"/>
                  </a:lnTo>
                  <a:lnTo>
                    <a:pt x="1818" y="132"/>
                  </a:lnTo>
                  <a:lnTo>
                    <a:pt x="1846" y="138"/>
                  </a:lnTo>
                  <a:lnTo>
                    <a:pt x="1874" y="145"/>
                  </a:lnTo>
                  <a:lnTo>
                    <a:pt x="1901" y="152"/>
                  </a:lnTo>
                  <a:lnTo>
                    <a:pt x="1928" y="160"/>
                  </a:lnTo>
                  <a:lnTo>
                    <a:pt x="1954" y="167"/>
                  </a:lnTo>
                  <a:lnTo>
                    <a:pt x="1980" y="176"/>
                  </a:lnTo>
                  <a:lnTo>
                    <a:pt x="2005" y="183"/>
                  </a:lnTo>
                  <a:lnTo>
                    <a:pt x="2030" y="192"/>
                  </a:lnTo>
                  <a:lnTo>
                    <a:pt x="2054" y="202"/>
                  </a:lnTo>
                  <a:lnTo>
                    <a:pt x="2078" y="211"/>
                  </a:lnTo>
                  <a:lnTo>
                    <a:pt x="2101" y="221"/>
                  </a:lnTo>
                  <a:lnTo>
                    <a:pt x="2125" y="231"/>
                  </a:lnTo>
                  <a:lnTo>
                    <a:pt x="2146" y="242"/>
                  </a:lnTo>
                  <a:lnTo>
                    <a:pt x="2168" y="252"/>
                  </a:lnTo>
                  <a:lnTo>
                    <a:pt x="2189" y="263"/>
                  </a:lnTo>
                  <a:lnTo>
                    <a:pt x="2187" y="254"/>
                  </a:lnTo>
                  <a:lnTo>
                    <a:pt x="2184" y="246"/>
                  </a:lnTo>
                  <a:lnTo>
                    <a:pt x="2182" y="237"/>
                  </a:lnTo>
                  <a:lnTo>
                    <a:pt x="2179" y="228"/>
                  </a:lnTo>
                  <a:lnTo>
                    <a:pt x="2155" y="215"/>
                  </a:lnTo>
                  <a:lnTo>
                    <a:pt x="2131" y="201"/>
                  </a:lnTo>
                  <a:lnTo>
                    <a:pt x="2106" y="188"/>
                  </a:lnTo>
                  <a:lnTo>
                    <a:pt x="2079" y="175"/>
                  </a:lnTo>
                  <a:lnTo>
                    <a:pt x="2053" y="163"/>
                  </a:lnTo>
                  <a:lnTo>
                    <a:pt x="2026" y="151"/>
                  </a:lnTo>
                  <a:lnTo>
                    <a:pt x="1997" y="140"/>
                  </a:lnTo>
                  <a:lnTo>
                    <a:pt x="1970" y="128"/>
                  </a:lnTo>
                  <a:lnTo>
                    <a:pt x="1941" y="118"/>
                  </a:lnTo>
                  <a:lnTo>
                    <a:pt x="1910" y="109"/>
                  </a:lnTo>
                  <a:lnTo>
                    <a:pt x="1880" y="99"/>
                  </a:lnTo>
                  <a:lnTo>
                    <a:pt x="1850" y="90"/>
                  </a:lnTo>
                  <a:lnTo>
                    <a:pt x="1818" y="81"/>
                  </a:lnTo>
                  <a:lnTo>
                    <a:pt x="1785" y="72"/>
                  </a:lnTo>
                  <a:lnTo>
                    <a:pt x="1754" y="65"/>
                  </a:lnTo>
                  <a:lnTo>
                    <a:pt x="1720" y="57"/>
                  </a:lnTo>
                  <a:lnTo>
                    <a:pt x="1687" y="51"/>
                  </a:lnTo>
                  <a:lnTo>
                    <a:pt x="1653" y="44"/>
                  </a:lnTo>
                  <a:lnTo>
                    <a:pt x="1619" y="37"/>
                  </a:lnTo>
                  <a:lnTo>
                    <a:pt x="1583" y="32"/>
                  </a:lnTo>
                  <a:lnTo>
                    <a:pt x="1548" y="27"/>
                  </a:lnTo>
                  <a:lnTo>
                    <a:pt x="1513" y="22"/>
                  </a:lnTo>
                  <a:lnTo>
                    <a:pt x="1476" y="19"/>
                  </a:lnTo>
                  <a:lnTo>
                    <a:pt x="1439" y="15"/>
                  </a:lnTo>
                  <a:lnTo>
                    <a:pt x="1403" y="11"/>
                  </a:lnTo>
                  <a:lnTo>
                    <a:pt x="1365" y="9"/>
                  </a:lnTo>
                  <a:lnTo>
                    <a:pt x="1327" y="6"/>
                  </a:lnTo>
                  <a:lnTo>
                    <a:pt x="1289" y="4"/>
                  </a:lnTo>
                  <a:lnTo>
                    <a:pt x="1251" y="2"/>
                  </a:lnTo>
                  <a:lnTo>
                    <a:pt x="1213" y="1"/>
                  </a:lnTo>
                  <a:lnTo>
                    <a:pt x="1174" y="0"/>
                  </a:lnTo>
                  <a:lnTo>
                    <a:pt x="1135" y="0"/>
                  </a:lnTo>
                  <a:lnTo>
                    <a:pt x="1096" y="0"/>
                  </a:lnTo>
                  <a:lnTo>
                    <a:pt x="1057" y="1"/>
                  </a:lnTo>
                  <a:lnTo>
                    <a:pt x="1018" y="2"/>
                  </a:lnTo>
                  <a:lnTo>
                    <a:pt x="980" y="4"/>
                  </a:lnTo>
                  <a:lnTo>
                    <a:pt x="941" y="6"/>
                  </a:lnTo>
                  <a:lnTo>
                    <a:pt x="903" y="9"/>
                  </a:lnTo>
                  <a:lnTo>
                    <a:pt x="866" y="11"/>
                  </a:lnTo>
                  <a:lnTo>
                    <a:pt x="828" y="15"/>
                  </a:lnTo>
                  <a:lnTo>
                    <a:pt x="792" y="19"/>
                  </a:lnTo>
                  <a:lnTo>
                    <a:pt x="755" y="22"/>
                  </a:lnTo>
                  <a:lnTo>
                    <a:pt x="720" y="27"/>
                  </a:lnTo>
                  <a:lnTo>
                    <a:pt x="683" y="32"/>
                  </a:lnTo>
                  <a:lnTo>
                    <a:pt x="649" y="39"/>
                  </a:lnTo>
                  <a:lnTo>
                    <a:pt x="614" y="45"/>
                  </a:lnTo>
                  <a:lnTo>
                    <a:pt x="579" y="51"/>
                  </a:lnTo>
                  <a:lnTo>
                    <a:pt x="545" y="57"/>
                  </a:lnTo>
                  <a:lnTo>
                    <a:pt x="513" y="65"/>
                  </a:lnTo>
                  <a:lnTo>
                    <a:pt x="480" y="74"/>
                  </a:lnTo>
                  <a:lnTo>
                    <a:pt x="448" y="81"/>
                  </a:lnTo>
                  <a:lnTo>
                    <a:pt x="417" y="90"/>
                  </a:lnTo>
                  <a:lnTo>
                    <a:pt x="385" y="100"/>
                  </a:lnTo>
                  <a:lnTo>
                    <a:pt x="355" y="110"/>
                  </a:lnTo>
                  <a:lnTo>
                    <a:pt x="324" y="120"/>
                  </a:lnTo>
                  <a:lnTo>
                    <a:pt x="295" y="130"/>
                  </a:lnTo>
                  <a:lnTo>
                    <a:pt x="266" y="141"/>
                  </a:lnTo>
                  <a:lnTo>
                    <a:pt x="239" y="152"/>
                  </a:lnTo>
                  <a:lnTo>
                    <a:pt x="211" y="165"/>
                  </a:lnTo>
                  <a:lnTo>
                    <a:pt x="184" y="177"/>
                  </a:lnTo>
                  <a:lnTo>
                    <a:pt x="159" y="190"/>
                  </a:lnTo>
                  <a:lnTo>
                    <a:pt x="133" y="203"/>
                  </a:lnTo>
                  <a:lnTo>
                    <a:pt x="109" y="217"/>
                  </a:lnTo>
                  <a:lnTo>
                    <a:pt x="85" y="231"/>
                  </a:lnTo>
                  <a:lnTo>
                    <a:pt x="66" y="303"/>
                  </a:lnTo>
                  <a:lnTo>
                    <a:pt x="48" y="379"/>
                  </a:lnTo>
                  <a:lnTo>
                    <a:pt x="34" y="457"/>
                  </a:lnTo>
                  <a:lnTo>
                    <a:pt x="21" y="535"/>
                  </a:lnTo>
                  <a:lnTo>
                    <a:pt x="13" y="616"/>
                  </a:lnTo>
                  <a:lnTo>
                    <a:pt x="5" y="700"/>
                  </a:lnTo>
                  <a:lnTo>
                    <a:pt x="1" y="785"/>
                  </a:lnTo>
                  <a:lnTo>
                    <a:pt x="0" y="871"/>
                  </a:lnTo>
                  <a:lnTo>
                    <a:pt x="1" y="954"/>
                  </a:lnTo>
                  <a:lnTo>
                    <a:pt x="6" y="1035"/>
                  </a:lnTo>
                  <a:lnTo>
                    <a:pt x="13" y="1116"/>
                  </a:lnTo>
                  <a:lnTo>
                    <a:pt x="23" y="1195"/>
                  </a:lnTo>
                  <a:lnTo>
                    <a:pt x="34" y="1271"/>
                  </a:lnTo>
                  <a:lnTo>
                    <a:pt x="48" y="1347"/>
                  </a:lnTo>
                  <a:lnTo>
                    <a:pt x="64" y="1419"/>
                  </a:lnTo>
                  <a:lnTo>
                    <a:pt x="82" y="1491"/>
                  </a:lnTo>
                  <a:lnTo>
                    <a:pt x="106" y="1504"/>
                  </a:lnTo>
                  <a:lnTo>
                    <a:pt x="130" y="1518"/>
                  </a:lnTo>
                  <a:lnTo>
                    <a:pt x="157" y="1532"/>
                  </a:lnTo>
                  <a:lnTo>
                    <a:pt x="182" y="1544"/>
                  </a:lnTo>
                  <a:lnTo>
                    <a:pt x="208" y="1557"/>
                  </a:lnTo>
                  <a:lnTo>
                    <a:pt x="236" y="1569"/>
                  </a:lnTo>
                  <a:lnTo>
                    <a:pt x="265" y="1580"/>
                  </a:lnTo>
                  <a:lnTo>
                    <a:pt x="293" y="1592"/>
                  </a:lnTo>
                  <a:lnTo>
                    <a:pt x="323" y="1602"/>
                  </a:lnTo>
                  <a:lnTo>
                    <a:pt x="352" y="1611"/>
                  </a:lnTo>
                  <a:lnTo>
                    <a:pt x="384" y="1621"/>
                  </a:lnTo>
                  <a:lnTo>
                    <a:pt x="414" y="1630"/>
                  </a:lnTo>
                  <a:lnTo>
                    <a:pt x="446" y="1639"/>
                  </a:lnTo>
                  <a:lnTo>
                    <a:pt x="478" y="1648"/>
                  </a:lnTo>
                  <a:lnTo>
                    <a:pt x="511" y="1655"/>
                  </a:lnTo>
                  <a:lnTo>
                    <a:pt x="544" y="1663"/>
                  </a:lnTo>
                  <a:lnTo>
                    <a:pt x="578" y="1670"/>
                  </a:lnTo>
                  <a:lnTo>
                    <a:pt x="612" y="1676"/>
                  </a:lnTo>
                  <a:lnTo>
                    <a:pt x="648" y="1683"/>
                  </a:lnTo>
                  <a:lnTo>
                    <a:pt x="683" y="1688"/>
                  </a:lnTo>
                  <a:lnTo>
                    <a:pt x="718" y="1693"/>
                  </a:lnTo>
                  <a:lnTo>
                    <a:pt x="755" y="1698"/>
                  </a:lnTo>
                  <a:lnTo>
                    <a:pt x="792" y="1703"/>
                  </a:lnTo>
                  <a:lnTo>
                    <a:pt x="828" y="1706"/>
                  </a:lnTo>
                  <a:lnTo>
                    <a:pt x="865" y="1709"/>
                  </a:lnTo>
                  <a:lnTo>
                    <a:pt x="903" y="1713"/>
                  </a:lnTo>
                  <a:lnTo>
                    <a:pt x="941" y="1715"/>
                  </a:lnTo>
                  <a:lnTo>
                    <a:pt x="978" y="1716"/>
                  </a:lnTo>
                  <a:lnTo>
                    <a:pt x="1018" y="1718"/>
                  </a:lnTo>
                  <a:lnTo>
                    <a:pt x="1057" y="1719"/>
                  </a:lnTo>
                  <a:lnTo>
                    <a:pt x="1096" y="1720"/>
                  </a:lnTo>
                  <a:lnTo>
                    <a:pt x="1135" y="1720"/>
                  </a:lnTo>
                  <a:lnTo>
                    <a:pt x="1174" y="1720"/>
                  </a:lnTo>
                  <a:lnTo>
                    <a:pt x="1213" y="1719"/>
                  </a:lnTo>
                  <a:lnTo>
                    <a:pt x="1251" y="1718"/>
                  </a:lnTo>
                  <a:lnTo>
                    <a:pt x="1290" y="1716"/>
                  </a:lnTo>
                  <a:lnTo>
                    <a:pt x="1328" y="1715"/>
                  </a:lnTo>
                  <a:lnTo>
                    <a:pt x="1365" y="1713"/>
                  </a:lnTo>
                  <a:lnTo>
                    <a:pt x="1403" y="1709"/>
                  </a:lnTo>
                  <a:lnTo>
                    <a:pt x="1439" y="1706"/>
                  </a:lnTo>
                  <a:lnTo>
                    <a:pt x="1476" y="1703"/>
                  </a:lnTo>
                  <a:lnTo>
                    <a:pt x="1513" y="1698"/>
                  </a:lnTo>
                  <a:lnTo>
                    <a:pt x="1548" y="1693"/>
                  </a:lnTo>
                  <a:lnTo>
                    <a:pt x="1584" y="1688"/>
                  </a:lnTo>
                  <a:lnTo>
                    <a:pt x="1619" y="1683"/>
                  </a:lnTo>
                  <a:lnTo>
                    <a:pt x="1654" y="1676"/>
                  </a:lnTo>
                  <a:lnTo>
                    <a:pt x="1688" y="1670"/>
                  </a:lnTo>
                  <a:lnTo>
                    <a:pt x="1721" y="1663"/>
                  </a:lnTo>
                  <a:lnTo>
                    <a:pt x="1755" y="1656"/>
                  </a:lnTo>
                  <a:lnTo>
                    <a:pt x="1788" y="1648"/>
                  </a:lnTo>
                  <a:lnTo>
                    <a:pt x="1819" y="1640"/>
                  </a:lnTo>
                  <a:lnTo>
                    <a:pt x="1851" y="1631"/>
                  </a:lnTo>
                  <a:lnTo>
                    <a:pt x="1882" y="1621"/>
                  </a:lnTo>
                  <a:lnTo>
                    <a:pt x="1913" y="1613"/>
                  </a:lnTo>
                  <a:lnTo>
                    <a:pt x="1942" y="1603"/>
                  </a:lnTo>
                  <a:lnTo>
                    <a:pt x="1971" y="1592"/>
                  </a:lnTo>
                  <a:lnTo>
                    <a:pt x="2000" y="1582"/>
                  </a:lnTo>
                  <a:lnTo>
                    <a:pt x="2028" y="1570"/>
                  </a:lnTo>
                  <a:lnTo>
                    <a:pt x="2055" y="1558"/>
                  </a:lnTo>
                  <a:lnTo>
                    <a:pt x="2082" y="1547"/>
                  </a:lnTo>
                  <a:lnTo>
                    <a:pt x="2108" y="1533"/>
                  </a:lnTo>
                  <a:lnTo>
                    <a:pt x="2134" y="1520"/>
                  </a:lnTo>
                  <a:lnTo>
                    <a:pt x="2158" y="1507"/>
                  </a:lnTo>
                  <a:lnTo>
                    <a:pt x="2182" y="1493"/>
                  </a:lnTo>
                  <a:lnTo>
                    <a:pt x="2184" y="1487"/>
                  </a:lnTo>
                  <a:lnTo>
                    <a:pt x="2185" y="1479"/>
                  </a:lnTo>
                  <a:lnTo>
                    <a:pt x="2188" y="1472"/>
                  </a:lnTo>
                  <a:lnTo>
                    <a:pt x="2189" y="1464"/>
                  </a:lnTo>
                  <a:lnTo>
                    <a:pt x="2168" y="1476"/>
                  </a:lnTo>
                  <a:lnTo>
                    <a:pt x="2146" y="1486"/>
                  </a:lnTo>
                  <a:lnTo>
                    <a:pt x="2125" y="1497"/>
                  </a:lnTo>
                  <a:lnTo>
                    <a:pt x="2102" y="1507"/>
                  </a:lnTo>
                  <a:lnTo>
                    <a:pt x="2078" y="1515"/>
                  </a:lnTo>
                  <a:lnTo>
                    <a:pt x="2055" y="1525"/>
                  </a:lnTo>
                  <a:lnTo>
                    <a:pt x="2030" y="1534"/>
                  </a:lnTo>
                  <a:lnTo>
                    <a:pt x="2006" y="1543"/>
                  </a:lnTo>
                  <a:lnTo>
                    <a:pt x="1981" y="1552"/>
                  </a:lnTo>
                  <a:lnTo>
                    <a:pt x="1954" y="1559"/>
                  </a:lnTo>
                  <a:lnTo>
                    <a:pt x="1928" y="1567"/>
                  </a:lnTo>
                  <a:lnTo>
                    <a:pt x="1901" y="1574"/>
                  </a:lnTo>
                  <a:lnTo>
                    <a:pt x="1875" y="1582"/>
                  </a:lnTo>
                  <a:lnTo>
                    <a:pt x="1847" y="1588"/>
                  </a:lnTo>
                  <a:lnTo>
                    <a:pt x="1818" y="1594"/>
                  </a:lnTo>
                  <a:lnTo>
                    <a:pt x="1790" y="1600"/>
                  </a:lnTo>
                  <a:lnTo>
                    <a:pt x="1761" y="1606"/>
                  </a:lnTo>
                  <a:lnTo>
                    <a:pt x="1732" y="1611"/>
                  </a:lnTo>
                  <a:lnTo>
                    <a:pt x="1702" y="1616"/>
                  </a:lnTo>
                  <a:lnTo>
                    <a:pt x="1672" y="1621"/>
                  </a:lnTo>
                  <a:lnTo>
                    <a:pt x="1641" y="1625"/>
                  </a:lnTo>
                  <a:lnTo>
                    <a:pt x="1610" y="1629"/>
                  </a:lnTo>
                  <a:lnTo>
                    <a:pt x="1579" y="1633"/>
                  </a:lnTo>
                  <a:lnTo>
                    <a:pt x="1548" y="1635"/>
                  </a:lnTo>
                  <a:lnTo>
                    <a:pt x="1515" y="1639"/>
                  </a:lnTo>
                  <a:lnTo>
                    <a:pt x="1483" y="1641"/>
                  </a:lnTo>
                  <a:lnTo>
                    <a:pt x="1451" y="1643"/>
                  </a:lnTo>
                  <a:lnTo>
                    <a:pt x="1418" y="1645"/>
                  </a:lnTo>
                  <a:lnTo>
                    <a:pt x="1384" y="1646"/>
                  </a:lnTo>
                  <a:lnTo>
                    <a:pt x="1351" y="1646"/>
                  </a:lnTo>
                  <a:lnTo>
                    <a:pt x="1317" y="1648"/>
                  </a:lnTo>
                  <a:lnTo>
                    <a:pt x="1283" y="1648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63" name="Freeform 263"/>
            <p:cNvSpPr>
              <a:spLocks/>
            </p:cNvSpPr>
            <p:nvPr/>
          </p:nvSpPr>
          <p:spPr bwMode="auto">
            <a:xfrm>
              <a:off x="1168" y="211"/>
              <a:ext cx="92" cy="91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73" y="1"/>
                </a:cxn>
                <a:cxn ang="0">
                  <a:pos x="56" y="7"/>
                </a:cxn>
                <a:cxn ang="0">
                  <a:pos x="40" y="15"/>
                </a:cxn>
                <a:cxn ang="0">
                  <a:pos x="27" y="26"/>
                </a:cxn>
                <a:cxn ang="0">
                  <a:pos x="16" y="39"/>
                </a:cxn>
                <a:cxn ang="0">
                  <a:pos x="7" y="54"/>
                </a:cxn>
                <a:cxn ang="0">
                  <a:pos x="1" y="72"/>
                </a:cxn>
                <a:cxn ang="0">
                  <a:pos x="0" y="91"/>
                </a:cxn>
                <a:cxn ang="0">
                  <a:pos x="1" y="109"/>
                </a:cxn>
                <a:cxn ang="0">
                  <a:pos x="7" y="126"/>
                </a:cxn>
                <a:cxn ang="0">
                  <a:pos x="16" y="142"/>
                </a:cxn>
                <a:cxn ang="0">
                  <a:pos x="27" y="154"/>
                </a:cxn>
                <a:cxn ang="0">
                  <a:pos x="40" y="165"/>
                </a:cxn>
                <a:cxn ang="0">
                  <a:pos x="56" y="174"/>
                </a:cxn>
                <a:cxn ang="0">
                  <a:pos x="73" y="180"/>
                </a:cxn>
                <a:cxn ang="0">
                  <a:pos x="92" y="182"/>
                </a:cxn>
                <a:cxn ang="0">
                  <a:pos x="111" y="180"/>
                </a:cxn>
                <a:cxn ang="0">
                  <a:pos x="128" y="174"/>
                </a:cxn>
                <a:cxn ang="0">
                  <a:pos x="144" y="165"/>
                </a:cxn>
                <a:cxn ang="0">
                  <a:pos x="157" y="154"/>
                </a:cxn>
                <a:cxn ang="0">
                  <a:pos x="169" y="142"/>
                </a:cxn>
                <a:cxn ang="0">
                  <a:pos x="176" y="126"/>
                </a:cxn>
                <a:cxn ang="0">
                  <a:pos x="183" y="109"/>
                </a:cxn>
                <a:cxn ang="0">
                  <a:pos x="184" y="91"/>
                </a:cxn>
                <a:cxn ang="0">
                  <a:pos x="183" y="72"/>
                </a:cxn>
                <a:cxn ang="0">
                  <a:pos x="176" y="54"/>
                </a:cxn>
                <a:cxn ang="0">
                  <a:pos x="169" y="39"/>
                </a:cxn>
                <a:cxn ang="0">
                  <a:pos x="157" y="26"/>
                </a:cxn>
                <a:cxn ang="0">
                  <a:pos x="144" y="15"/>
                </a:cxn>
                <a:cxn ang="0">
                  <a:pos x="128" y="7"/>
                </a:cxn>
                <a:cxn ang="0">
                  <a:pos x="111" y="1"/>
                </a:cxn>
                <a:cxn ang="0">
                  <a:pos x="92" y="0"/>
                </a:cxn>
              </a:cxnLst>
              <a:rect l="0" t="0" r="r" b="b"/>
              <a:pathLst>
                <a:path w="184" h="182">
                  <a:moveTo>
                    <a:pt x="92" y="0"/>
                  </a:moveTo>
                  <a:lnTo>
                    <a:pt x="73" y="1"/>
                  </a:lnTo>
                  <a:lnTo>
                    <a:pt x="56" y="7"/>
                  </a:lnTo>
                  <a:lnTo>
                    <a:pt x="40" y="15"/>
                  </a:lnTo>
                  <a:lnTo>
                    <a:pt x="27" y="26"/>
                  </a:lnTo>
                  <a:lnTo>
                    <a:pt x="16" y="39"/>
                  </a:lnTo>
                  <a:lnTo>
                    <a:pt x="7" y="54"/>
                  </a:lnTo>
                  <a:lnTo>
                    <a:pt x="1" y="72"/>
                  </a:lnTo>
                  <a:lnTo>
                    <a:pt x="0" y="91"/>
                  </a:lnTo>
                  <a:lnTo>
                    <a:pt x="1" y="109"/>
                  </a:lnTo>
                  <a:lnTo>
                    <a:pt x="7" y="126"/>
                  </a:lnTo>
                  <a:lnTo>
                    <a:pt x="16" y="142"/>
                  </a:lnTo>
                  <a:lnTo>
                    <a:pt x="27" y="154"/>
                  </a:lnTo>
                  <a:lnTo>
                    <a:pt x="40" y="165"/>
                  </a:lnTo>
                  <a:lnTo>
                    <a:pt x="56" y="174"/>
                  </a:lnTo>
                  <a:lnTo>
                    <a:pt x="73" y="180"/>
                  </a:lnTo>
                  <a:lnTo>
                    <a:pt x="92" y="182"/>
                  </a:lnTo>
                  <a:lnTo>
                    <a:pt x="111" y="180"/>
                  </a:lnTo>
                  <a:lnTo>
                    <a:pt x="128" y="174"/>
                  </a:lnTo>
                  <a:lnTo>
                    <a:pt x="144" y="165"/>
                  </a:lnTo>
                  <a:lnTo>
                    <a:pt x="157" y="154"/>
                  </a:lnTo>
                  <a:lnTo>
                    <a:pt x="169" y="142"/>
                  </a:lnTo>
                  <a:lnTo>
                    <a:pt x="176" y="126"/>
                  </a:lnTo>
                  <a:lnTo>
                    <a:pt x="183" y="109"/>
                  </a:lnTo>
                  <a:lnTo>
                    <a:pt x="184" y="91"/>
                  </a:lnTo>
                  <a:lnTo>
                    <a:pt x="183" y="72"/>
                  </a:lnTo>
                  <a:lnTo>
                    <a:pt x="176" y="54"/>
                  </a:lnTo>
                  <a:lnTo>
                    <a:pt x="169" y="39"/>
                  </a:lnTo>
                  <a:lnTo>
                    <a:pt x="157" y="26"/>
                  </a:lnTo>
                  <a:lnTo>
                    <a:pt x="144" y="15"/>
                  </a:lnTo>
                  <a:lnTo>
                    <a:pt x="128" y="7"/>
                  </a:lnTo>
                  <a:lnTo>
                    <a:pt x="111" y="1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62" name="Freeform 262"/>
            <p:cNvSpPr>
              <a:spLocks/>
            </p:cNvSpPr>
            <p:nvPr/>
          </p:nvSpPr>
          <p:spPr bwMode="auto">
            <a:xfrm>
              <a:off x="1180" y="347"/>
              <a:ext cx="60" cy="60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48" y="1"/>
                </a:cxn>
                <a:cxn ang="0">
                  <a:pos x="36" y="5"/>
                </a:cxn>
                <a:cxn ang="0">
                  <a:pos x="26" y="10"/>
                </a:cxn>
                <a:cxn ang="0">
                  <a:pos x="17" y="17"/>
                </a:cxn>
                <a:cxn ang="0">
                  <a:pos x="10" y="26"/>
                </a:cxn>
                <a:cxn ang="0">
                  <a:pos x="5" y="36"/>
                </a:cxn>
                <a:cxn ang="0">
                  <a:pos x="1" y="47"/>
                </a:cxn>
                <a:cxn ang="0">
                  <a:pos x="0" y="60"/>
                </a:cxn>
                <a:cxn ang="0">
                  <a:pos x="1" y="71"/>
                </a:cxn>
                <a:cxn ang="0">
                  <a:pos x="5" y="82"/>
                </a:cxn>
                <a:cxn ang="0">
                  <a:pos x="10" y="92"/>
                </a:cxn>
                <a:cxn ang="0">
                  <a:pos x="17" y="101"/>
                </a:cxn>
                <a:cxn ang="0">
                  <a:pos x="26" y="108"/>
                </a:cxn>
                <a:cxn ang="0">
                  <a:pos x="36" y="113"/>
                </a:cxn>
                <a:cxn ang="0">
                  <a:pos x="48" y="117"/>
                </a:cxn>
                <a:cxn ang="0">
                  <a:pos x="60" y="118"/>
                </a:cxn>
                <a:cxn ang="0">
                  <a:pos x="73" y="117"/>
                </a:cxn>
                <a:cxn ang="0">
                  <a:pos x="83" y="113"/>
                </a:cxn>
                <a:cxn ang="0">
                  <a:pos x="94" y="108"/>
                </a:cxn>
                <a:cxn ang="0">
                  <a:pos x="103" y="101"/>
                </a:cxn>
                <a:cxn ang="0">
                  <a:pos x="111" y="92"/>
                </a:cxn>
                <a:cxn ang="0">
                  <a:pos x="116" y="82"/>
                </a:cxn>
                <a:cxn ang="0">
                  <a:pos x="120" y="71"/>
                </a:cxn>
                <a:cxn ang="0">
                  <a:pos x="121" y="60"/>
                </a:cxn>
                <a:cxn ang="0">
                  <a:pos x="120" y="47"/>
                </a:cxn>
                <a:cxn ang="0">
                  <a:pos x="116" y="36"/>
                </a:cxn>
                <a:cxn ang="0">
                  <a:pos x="111" y="26"/>
                </a:cxn>
                <a:cxn ang="0">
                  <a:pos x="103" y="17"/>
                </a:cxn>
                <a:cxn ang="0">
                  <a:pos x="94" y="10"/>
                </a:cxn>
                <a:cxn ang="0">
                  <a:pos x="83" y="5"/>
                </a:cxn>
                <a:cxn ang="0">
                  <a:pos x="73" y="1"/>
                </a:cxn>
                <a:cxn ang="0">
                  <a:pos x="60" y="0"/>
                </a:cxn>
              </a:cxnLst>
              <a:rect l="0" t="0" r="r" b="b"/>
              <a:pathLst>
                <a:path w="121" h="118">
                  <a:moveTo>
                    <a:pt x="60" y="0"/>
                  </a:moveTo>
                  <a:lnTo>
                    <a:pt x="48" y="1"/>
                  </a:lnTo>
                  <a:lnTo>
                    <a:pt x="36" y="5"/>
                  </a:lnTo>
                  <a:lnTo>
                    <a:pt x="26" y="10"/>
                  </a:lnTo>
                  <a:lnTo>
                    <a:pt x="17" y="17"/>
                  </a:lnTo>
                  <a:lnTo>
                    <a:pt x="10" y="26"/>
                  </a:lnTo>
                  <a:lnTo>
                    <a:pt x="5" y="36"/>
                  </a:lnTo>
                  <a:lnTo>
                    <a:pt x="1" y="47"/>
                  </a:lnTo>
                  <a:lnTo>
                    <a:pt x="0" y="60"/>
                  </a:lnTo>
                  <a:lnTo>
                    <a:pt x="1" y="71"/>
                  </a:lnTo>
                  <a:lnTo>
                    <a:pt x="5" y="82"/>
                  </a:lnTo>
                  <a:lnTo>
                    <a:pt x="10" y="92"/>
                  </a:lnTo>
                  <a:lnTo>
                    <a:pt x="17" y="101"/>
                  </a:lnTo>
                  <a:lnTo>
                    <a:pt x="26" y="108"/>
                  </a:lnTo>
                  <a:lnTo>
                    <a:pt x="36" y="113"/>
                  </a:lnTo>
                  <a:lnTo>
                    <a:pt x="48" y="117"/>
                  </a:lnTo>
                  <a:lnTo>
                    <a:pt x="60" y="118"/>
                  </a:lnTo>
                  <a:lnTo>
                    <a:pt x="73" y="117"/>
                  </a:lnTo>
                  <a:lnTo>
                    <a:pt x="83" y="113"/>
                  </a:lnTo>
                  <a:lnTo>
                    <a:pt x="94" y="108"/>
                  </a:lnTo>
                  <a:lnTo>
                    <a:pt x="103" y="101"/>
                  </a:lnTo>
                  <a:lnTo>
                    <a:pt x="111" y="92"/>
                  </a:lnTo>
                  <a:lnTo>
                    <a:pt x="116" y="82"/>
                  </a:lnTo>
                  <a:lnTo>
                    <a:pt x="120" y="71"/>
                  </a:lnTo>
                  <a:lnTo>
                    <a:pt x="121" y="60"/>
                  </a:lnTo>
                  <a:lnTo>
                    <a:pt x="120" y="47"/>
                  </a:lnTo>
                  <a:lnTo>
                    <a:pt x="116" y="36"/>
                  </a:lnTo>
                  <a:lnTo>
                    <a:pt x="111" y="26"/>
                  </a:lnTo>
                  <a:lnTo>
                    <a:pt x="103" y="17"/>
                  </a:lnTo>
                  <a:lnTo>
                    <a:pt x="94" y="10"/>
                  </a:lnTo>
                  <a:lnTo>
                    <a:pt x="83" y="5"/>
                  </a:lnTo>
                  <a:lnTo>
                    <a:pt x="73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61" name="Freeform 261"/>
            <p:cNvSpPr>
              <a:spLocks/>
            </p:cNvSpPr>
            <p:nvPr/>
          </p:nvSpPr>
          <p:spPr bwMode="auto">
            <a:xfrm>
              <a:off x="1180" y="445"/>
              <a:ext cx="60" cy="59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48" y="2"/>
                </a:cxn>
                <a:cxn ang="0">
                  <a:pos x="36" y="5"/>
                </a:cxn>
                <a:cxn ang="0">
                  <a:pos x="26" y="10"/>
                </a:cxn>
                <a:cxn ang="0">
                  <a:pos x="17" y="18"/>
                </a:cxn>
                <a:cxn ang="0">
                  <a:pos x="10" y="27"/>
                </a:cxn>
                <a:cxn ang="0">
                  <a:pos x="5" y="38"/>
                </a:cxn>
                <a:cxn ang="0">
                  <a:pos x="1" y="48"/>
                </a:cxn>
                <a:cxn ang="0">
                  <a:pos x="0" y="60"/>
                </a:cxn>
                <a:cxn ang="0">
                  <a:pos x="1" y="71"/>
                </a:cxn>
                <a:cxn ang="0">
                  <a:pos x="5" y="83"/>
                </a:cxn>
                <a:cxn ang="0">
                  <a:pos x="10" y="93"/>
                </a:cxn>
                <a:cxn ang="0">
                  <a:pos x="17" y="101"/>
                </a:cxn>
                <a:cxn ang="0">
                  <a:pos x="26" y="109"/>
                </a:cxn>
                <a:cxn ang="0">
                  <a:pos x="36" y="114"/>
                </a:cxn>
                <a:cxn ang="0">
                  <a:pos x="48" y="118"/>
                </a:cxn>
                <a:cxn ang="0">
                  <a:pos x="60" y="119"/>
                </a:cxn>
                <a:cxn ang="0">
                  <a:pos x="73" y="118"/>
                </a:cxn>
                <a:cxn ang="0">
                  <a:pos x="83" y="114"/>
                </a:cxn>
                <a:cxn ang="0">
                  <a:pos x="94" y="109"/>
                </a:cxn>
                <a:cxn ang="0">
                  <a:pos x="103" y="101"/>
                </a:cxn>
                <a:cxn ang="0">
                  <a:pos x="111" y="93"/>
                </a:cxn>
                <a:cxn ang="0">
                  <a:pos x="116" y="83"/>
                </a:cxn>
                <a:cxn ang="0">
                  <a:pos x="120" y="71"/>
                </a:cxn>
                <a:cxn ang="0">
                  <a:pos x="121" y="60"/>
                </a:cxn>
                <a:cxn ang="0">
                  <a:pos x="120" y="48"/>
                </a:cxn>
                <a:cxn ang="0">
                  <a:pos x="116" y="38"/>
                </a:cxn>
                <a:cxn ang="0">
                  <a:pos x="111" y="27"/>
                </a:cxn>
                <a:cxn ang="0">
                  <a:pos x="103" y="18"/>
                </a:cxn>
                <a:cxn ang="0">
                  <a:pos x="94" y="10"/>
                </a:cxn>
                <a:cxn ang="0">
                  <a:pos x="83" y="5"/>
                </a:cxn>
                <a:cxn ang="0">
                  <a:pos x="73" y="2"/>
                </a:cxn>
                <a:cxn ang="0">
                  <a:pos x="60" y="0"/>
                </a:cxn>
              </a:cxnLst>
              <a:rect l="0" t="0" r="r" b="b"/>
              <a:pathLst>
                <a:path w="121" h="119">
                  <a:moveTo>
                    <a:pt x="60" y="0"/>
                  </a:moveTo>
                  <a:lnTo>
                    <a:pt x="48" y="2"/>
                  </a:lnTo>
                  <a:lnTo>
                    <a:pt x="36" y="5"/>
                  </a:lnTo>
                  <a:lnTo>
                    <a:pt x="26" y="10"/>
                  </a:lnTo>
                  <a:lnTo>
                    <a:pt x="17" y="18"/>
                  </a:lnTo>
                  <a:lnTo>
                    <a:pt x="10" y="27"/>
                  </a:lnTo>
                  <a:lnTo>
                    <a:pt x="5" y="38"/>
                  </a:lnTo>
                  <a:lnTo>
                    <a:pt x="1" y="48"/>
                  </a:lnTo>
                  <a:lnTo>
                    <a:pt x="0" y="60"/>
                  </a:lnTo>
                  <a:lnTo>
                    <a:pt x="1" y="71"/>
                  </a:lnTo>
                  <a:lnTo>
                    <a:pt x="5" y="83"/>
                  </a:lnTo>
                  <a:lnTo>
                    <a:pt x="10" y="93"/>
                  </a:lnTo>
                  <a:lnTo>
                    <a:pt x="17" y="101"/>
                  </a:lnTo>
                  <a:lnTo>
                    <a:pt x="26" y="109"/>
                  </a:lnTo>
                  <a:lnTo>
                    <a:pt x="36" y="114"/>
                  </a:lnTo>
                  <a:lnTo>
                    <a:pt x="48" y="118"/>
                  </a:lnTo>
                  <a:lnTo>
                    <a:pt x="60" y="119"/>
                  </a:lnTo>
                  <a:lnTo>
                    <a:pt x="73" y="118"/>
                  </a:lnTo>
                  <a:lnTo>
                    <a:pt x="83" y="114"/>
                  </a:lnTo>
                  <a:lnTo>
                    <a:pt x="94" y="109"/>
                  </a:lnTo>
                  <a:lnTo>
                    <a:pt x="103" y="101"/>
                  </a:lnTo>
                  <a:lnTo>
                    <a:pt x="111" y="93"/>
                  </a:lnTo>
                  <a:lnTo>
                    <a:pt x="116" y="83"/>
                  </a:lnTo>
                  <a:lnTo>
                    <a:pt x="120" y="71"/>
                  </a:lnTo>
                  <a:lnTo>
                    <a:pt x="121" y="60"/>
                  </a:lnTo>
                  <a:lnTo>
                    <a:pt x="120" y="48"/>
                  </a:lnTo>
                  <a:lnTo>
                    <a:pt x="116" y="38"/>
                  </a:lnTo>
                  <a:lnTo>
                    <a:pt x="111" y="27"/>
                  </a:lnTo>
                  <a:lnTo>
                    <a:pt x="103" y="18"/>
                  </a:lnTo>
                  <a:lnTo>
                    <a:pt x="94" y="10"/>
                  </a:lnTo>
                  <a:lnTo>
                    <a:pt x="83" y="5"/>
                  </a:lnTo>
                  <a:lnTo>
                    <a:pt x="73" y="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60" name="Freeform 260"/>
            <p:cNvSpPr>
              <a:spLocks/>
            </p:cNvSpPr>
            <p:nvPr/>
          </p:nvSpPr>
          <p:spPr bwMode="auto">
            <a:xfrm>
              <a:off x="217" y="155"/>
              <a:ext cx="234" cy="280"/>
            </a:xfrm>
            <a:custGeom>
              <a:avLst/>
              <a:gdLst/>
              <a:ahLst/>
              <a:cxnLst>
                <a:cxn ang="0">
                  <a:pos x="469" y="253"/>
                </a:cxn>
                <a:cxn ang="0">
                  <a:pos x="467" y="253"/>
                </a:cxn>
                <a:cxn ang="0">
                  <a:pos x="243" y="253"/>
                </a:cxn>
                <a:cxn ang="0">
                  <a:pos x="345" y="152"/>
                </a:cxn>
                <a:cxn ang="0">
                  <a:pos x="339" y="144"/>
                </a:cxn>
                <a:cxn ang="0">
                  <a:pos x="234" y="247"/>
                </a:cxn>
                <a:cxn ang="0">
                  <a:pos x="234" y="0"/>
                </a:cxn>
                <a:cxn ang="0">
                  <a:pos x="233" y="0"/>
                </a:cxn>
                <a:cxn ang="0">
                  <a:pos x="233" y="0"/>
                </a:cxn>
                <a:cxn ang="0">
                  <a:pos x="223" y="0"/>
                </a:cxn>
                <a:cxn ang="0">
                  <a:pos x="223" y="0"/>
                </a:cxn>
                <a:cxn ang="0">
                  <a:pos x="221" y="0"/>
                </a:cxn>
                <a:cxn ang="0">
                  <a:pos x="221" y="245"/>
                </a:cxn>
                <a:cxn ang="0">
                  <a:pos x="130" y="155"/>
                </a:cxn>
                <a:cxn ang="0">
                  <a:pos x="124" y="163"/>
                </a:cxn>
                <a:cxn ang="0">
                  <a:pos x="215" y="253"/>
                </a:cxn>
                <a:cxn ang="0">
                  <a:pos x="0" y="253"/>
                </a:cxn>
                <a:cxn ang="0">
                  <a:pos x="0" y="263"/>
                </a:cxn>
                <a:cxn ang="0">
                  <a:pos x="0" y="266"/>
                </a:cxn>
                <a:cxn ang="0">
                  <a:pos x="215" y="266"/>
                </a:cxn>
                <a:cxn ang="0">
                  <a:pos x="129" y="350"/>
                </a:cxn>
                <a:cxn ang="0">
                  <a:pos x="137" y="358"/>
                </a:cxn>
                <a:cxn ang="0">
                  <a:pos x="221" y="274"/>
                </a:cxn>
                <a:cxn ang="0">
                  <a:pos x="221" y="560"/>
                </a:cxn>
                <a:cxn ang="0">
                  <a:pos x="234" y="560"/>
                </a:cxn>
                <a:cxn ang="0">
                  <a:pos x="234" y="273"/>
                </a:cxn>
                <a:cxn ang="0">
                  <a:pos x="332" y="369"/>
                </a:cxn>
                <a:cxn ang="0">
                  <a:pos x="340" y="363"/>
                </a:cxn>
                <a:cxn ang="0">
                  <a:pos x="243" y="266"/>
                </a:cxn>
                <a:cxn ang="0">
                  <a:pos x="469" y="266"/>
                </a:cxn>
                <a:cxn ang="0">
                  <a:pos x="469" y="253"/>
                </a:cxn>
              </a:cxnLst>
              <a:rect l="0" t="0" r="r" b="b"/>
              <a:pathLst>
                <a:path w="469" h="560">
                  <a:moveTo>
                    <a:pt x="469" y="253"/>
                  </a:moveTo>
                  <a:lnTo>
                    <a:pt x="467" y="253"/>
                  </a:lnTo>
                  <a:lnTo>
                    <a:pt x="243" y="253"/>
                  </a:lnTo>
                  <a:lnTo>
                    <a:pt x="345" y="152"/>
                  </a:lnTo>
                  <a:lnTo>
                    <a:pt x="339" y="144"/>
                  </a:lnTo>
                  <a:lnTo>
                    <a:pt x="234" y="247"/>
                  </a:lnTo>
                  <a:lnTo>
                    <a:pt x="234" y="0"/>
                  </a:lnTo>
                  <a:lnTo>
                    <a:pt x="233" y="0"/>
                  </a:lnTo>
                  <a:lnTo>
                    <a:pt x="223" y="0"/>
                  </a:lnTo>
                  <a:lnTo>
                    <a:pt x="221" y="0"/>
                  </a:lnTo>
                  <a:lnTo>
                    <a:pt x="221" y="245"/>
                  </a:lnTo>
                  <a:lnTo>
                    <a:pt x="130" y="155"/>
                  </a:lnTo>
                  <a:lnTo>
                    <a:pt x="124" y="163"/>
                  </a:lnTo>
                  <a:lnTo>
                    <a:pt x="215" y="253"/>
                  </a:lnTo>
                  <a:lnTo>
                    <a:pt x="0" y="253"/>
                  </a:lnTo>
                  <a:lnTo>
                    <a:pt x="0" y="263"/>
                  </a:lnTo>
                  <a:lnTo>
                    <a:pt x="0" y="266"/>
                  </a:lnTo>
                  <a:lnTo>
                    <a:pt x="215" y="266"/>
                  </a:lnTo>
                  <a:lnTo>
                    <a:pt x="129" y="350"/>
                  </a:lnTo>
                  <a:lnTo>
                    <a:pt x="137" y="358"/>
                  </a:lnTo>
                  <a:lnTo>
                    <a:pt x="221" y="274"/>
                  </a:lnTo>
                  <a:lnTo>
                    <a:pt x="221" y="560"/>
                  </a:lnTo>
                  <a:lnTo>
                    <a:pt x="234" y="560"/>
                  </a:lnTo>
                  <a:lnTo>
                    <a:pt x="234" y="273"/>
                  </a:lnTo>
                  <a:lnTo>
                    <a:pt x="332" y="369"/>
                  </a:lnTo>
                  <a:lnTo>
                    <a:pt x="340" y="363"/>
                  </a:lnTo>
                  <a:lnTo>
                    <a:pt x="243" y="266"/>
                  </a:lnTo>
                  <a:lnTo>
                    <a:pt x="469" y="266"/>
                  </a:lnTo>
                  <a:lnTo>
                    <a:pt x="469" y="25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25857" name="Рисунок 7" descr="j03052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3810000"/>
            <a:ext cx="590550" cy="533400"/>
          </a:xfrm>
          <a:prstGeom prst="rect">
            <a:avLst/>
          </a:prstGeom>
          <a:noFill/>
        </p:spPr>
      </p:pic>
      <p:grpSp>
        <p:nvGrpSpPr>
          <p:cNvPr id="25806" name="Group 206"/>
          <p:cNvGrpSpPr>
            <a:grpSpLocks noChangeAspect="1"/>
          </p:cNvGrpSpPr>
          <p:nvPr/>
        </p:nvGrpSpPr>
        <p:grpSpPr bwMode="auto">
          <a:xfrm>
            <a:off x="1676400" y="4953000"/>
            <a:ext cx="685800" cy="533400"/>
            <a:chOff x="0" y="0"/>
            <a:chExt cx="1300" cy="1440"/>
          </a:xfrm>
        </p:grpSpPr>
        <p:sp>
          <p:nvSpPr>
            <p:cNvPr id="25856" name="AutoShape 256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300" cy="144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55" name="Rectangle 255"/>
            <p:cNvSpPr>
              <a:spLocks noChangeArrowheads="1"/>
            </p:cNvSpPr>
            <p:nvPr/>
          </p:nvSpPr>
          <p:spPr bwMode="auto">
            <a:xfrm>
              <a:off x="0" y="0"/>
              <a:ext cx="1300" cy="144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54" name="Rectangle 254"/>
            <p:cNvSpPr>
              <a:spLocks noChangeArrowheads="1"/>
            </p:cNvSpPr>
            <p:nvPr/>
          </p:nvSpPr>
          <p:spPr bwMode="auto">
            <a:xfrm>
              <a:off x="48" y="45"/>
              <a:ext cx="1204" cy="13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53" name="Freeform 253"/>
            <p:cNvSpPr>
              <a:spLocks/>
            </p:cNvSpPr>
            <p:nvPr/>
          </p:nvSpPr>
          <p:spPr bwMode="auto">
            <a:xfrm>
              <a:off x="48" y="959"/>
              <a:ext cx="1204" cy="435"/>
            </a:xfrm>
            <a:custGeom>
              <a:avLst/>
              <a:gdLst/>
              <a:ahLst/>
              <a:cxnLst>
                <a:cxn ang="0">
                  <a:pos x="0" y="870"/>
                </a:cxn>
                <a:cxn ang="0">
                  <a:pos x="2408" y="240"/>
                </a:cxn>
                <a:cxn ang="0">
                  <a:pos x="2352" y="213"/>
                </a:cxn>
                <a:cxn ang="0">
                  <a:pos x="2293" y="186"/>
                </a:cxn>
                <a:cxn ang="0">
                  <a:pos x="2233" y="162"/>
                </a:cxn>
                <a:cxn ang="0">
                  <a:pos x="2168" y="138"/>
                </a:cxn>
                <a:cxn ang="0">
                  <a:pos x="2101" y="118"/>
                </a:cxn>
                <a:cxn ang="0">
                  <a:pos x="2031" y="98"/>
                </a:cxn>
                <a:cxn ang="0">
                  <a:pos x="1960" y="80"/>
                </a:cxn>
                <a:cxn ang="0">
                  <a:pos x="1886" y="63"/>
                </a:cxn>
                <a:cxn ang="0">
                  <a:pos x="1810" y="50"/>
                </a:cxn>
                <a:cxn ang="0">
                  <a:pos x="1732" y="36"/>
                </a:cxn>
                <a:cxn ang="0">
                  <a:pos x="1653" y="25"/>
                </a:cxn>
                <a:cxn ang="0">
                  <a:pos x="1571" y="16"/>
                </a:cxn>
                <a:cxn ang="0">
                  <a:pos x="1489" y="9"/>
                </a:cxn>
                <a:cxn ang="0">
                  <a:pos x="1405" y="4"/>
                </a:cxn>
                <a:cxn ang="0">
                  <a:pos x="1320" y="2"/>
                </a:cxn>
                <a:cxn ang="0">
                  <a:pos x="1233" y="0"/>
                </a:cxn>
                <a:cxn ang="0">
                  <a:pos x="1139" y="2"/>
                </a:cxn>
                <a:cxn ang="0">
                  <a:pos x="1046" y="4"/>
                </a:cxn>
                <a:cxn ang="0">
                  <a:pos x="955" y="10"/>
                </a:cxn>
                <a:cxn ang="0">
                  <a:pos x="866" y="19"/>
                </a:cxn>
                <a:cxn ang="0">
                  <a:pos x="779" y="29"/>
                </a:cxn>
                <a:cxn ang="0">
                  <a:pos x="694" y="42"/>
                </a:cxn>
                <a:cxn ang="0">
                  <a:pos x="612" y="57"/>
                </a:cxn>
                <a:cxn ang="0">
                  <a:pos x="532" y="74"/>
                </a:cxn>
                <a:cxn ang="0">
                  <a:pos x="454" y="93"/>
                </a:cxn>
                <a:cxn ang="0">
                  <a:pos x="380" y="114"/>
                </a:cxn>
                <a:cxn ang="0">
                  <a:pos x="308" y="135"/>
                </a:cxn>
                <a:cxn ang="0">
                  <a:pos x="240" y="160"/>
                </a:cxn>
                <a:cxn ang="0">
                  <a:pos x="175" y="185"/>
                </a:cxn>
                <a:cxn ang="0">
                  <a:pos x="113" y="213"/>
                </a:cxn>
                <a:cxn ang="0">
                  <a:pos x="54" y="242"/>
                </a:cxn>
                <a:cxn ang="0">
                  <a:pos x="0" y="272"/>
                </a:cxn>
              </a:cxnLst>
              <a:rect l="0" t="0" r="r" b="b"/>
              <a:pathLst>
                <a:path w="2408" h="870">
                  <a:moveTo>
                    <a:pt x="0" y="272"/>
                  </a:moveTo>
                  <a:lnTo>
                    <a:pt x="0" y="870"/>
                  </a:lnTo>
                  <a:lnTo>
                    <a:pt x="2408" y="870"/>
                  </a:lnTo>
                  <a:lnTo>
                    <a:pt x="2408" y="240"/>
                  </a:lnTo>
                  <a:lnTo>
                    <a:pt x="2380" y="226"/>
                  </a:lnTo>
                  <a:lnTo>
                    <a:pt x="2352" y="213"/>
                  </a:lnTo>
                  <a:lnTo>
                    <a:pt x="2323" y="199"/>
                  </a:lnTo>
                  <a:lnTo>
                    <a:pt x="2293" y="186"/>
                  </a:lnTo>
                  <a:lnTo>
                    <a:pt x="2264" y="173"/>
                  </a:lnTo>
                  <a:lnTo>
                    <a:pt x="2233" y="162"/>
                  </a:lnTo>
                  <a:lnTo>
                    <a:pt x="2200" y="150"/>
                  </a:lnTo>
                  <a:lnTo>
                    <a:pt x="2168" y="138"/>
                  </a:lnTo>
                  <a:lnTo>
                    <a:pt x="2135" y="128"/>
                  </a:lnTo>
                  <a:lnTo>
                    <a:pt x="2101" y="118"/>
                  </a:lnTo>
                  <a:lnTo>
                    <a:pt x="2067" y="108"/>
                  </a:lnTo>
                  <a:lnTo>
                    <a:pt x="2031" y="98"/>
                  </a:lnTo>
                  <a:lnTo>
                    <a:pt x="1996" y="89"/>
                  </a:lnTo>
                  <a:lnTo>
                    <a:pt x="1960" y="80"/>
                  </a:lnTo>
                  <a:lnTo>
                    <a:pt x="1923" y="71"/>
                  </a:lnTo>
                  <a:lnTo>
                    <a:pt x="1886" y="63"/>
                  </a:lnTo>
                  <a:lnTo>
                    <a:pt x="1849" y="55"/>
                  </a:lnTo>
                  <a:lnTo>
                    <a:pt x="1810" y="50"/>
                  </a:lnTo>
                  <a:lnTo>
                    <a:pt x="1771" y="42"/>
                  </a:lnTo>
                  <a:lnTo>
                    <a:pt x="1732" y="36"/>
                  </a:lnTo>
                  <a:lnTo>
                    <a:pt x="1694" y="31"/>
                  </a:lnTo>
                  <a:lnTo>
                    <a:pt x="1653" y="25"/>
                  </a:lnTo>
                  <a:lnTo>
                    <a:pt x="1613" y="20"/>
                  </a:lnTo>
                  <a:lnTo>
                    <a:pt x="1571" y="16"/>
                  </a:lnTo>
                  <a:lnTo>
                    <a:pt x="1531" y="13"/>
                  </a:lnTo>
                  <a:lnTo>
                    <a:pt x="1489" y="9"/>
                  </a:lnTo>
                  <a:lnTo>
                    <a:pt x="1447" y="6"/>
                  </a:lnTo>
                  <a:lnTo>
                    <a:pt x="1405" y="4"/>
                  </a:lnTo>
                  <a:lnTo>
                    <a:pt x="1362" y="3"/>
                  </a:lnTo>
                  <a:lnTo>
                    <a:pt x="1320" y="2"/>
                  </a:lnTo>
                  <a:lnTo>
                    <a:pt x="1277" y="0"/>
                  </a:lnTo>
                  <a:lnTo>
                    <a:pt x="1233" y="0"/>
                  </a:lnTo>
                  <a:lnTo>
                    <a:pt x="1185" y="0"/>
                  </a:lnTo>
                  <a:lnTo>
                    <a:pt x="1139" y="2"/>
                  </a:lnTo>
                  <a:lnTo>
                    <a:pt x="1092" y="3"/>
                  </a:lnTo>
                  <a:lnTo>
                    <a:pt x="1046" y="4"/>
                  </a:lnTo>
                  <a:lnTo>
                    <a:pt x="1001" y="7"/>
                  </a:lnTo>
                  <a:lnTo>
                    <a:pt x="955" y="10"/>
                  </a:lnTo>
                  <a:lnTo>
                    <a:pt x="910" y="15"/>
                  </a:lnTo>
                  <a:lnTo>
                    <a:pt x="866" y="19"/>
                  </a:lnTo>
                  <a:lnTo>
                    <a:pt x="823" y="25"/>
                  </a:lnTo>
                  <a:lnTo>
                    <a:pt x="779" y="29"/>
                  </a:lnTo>
                  <a:lnTo>
                    <a:pt x="736" y="36"/>
                  </a:lnTo>
                  <a:lnTo>
                    <a:pt x="694" y="42"/>
                  </a:lnTo>
                  <a:lnTo>
                    <a:pt x="652" y="50"/>
                  </a:lnTo>
                  <a:lnTo>
                    <a:pt x="612" y="57"/>
                  </a:lnTo>
                  <a:lnTo>
                    <a:pt x="572" y="66"/>
                  </a:lnTo>
                  <a:lnTo>
                    <a:pt x="532" y="74"/>
                  </a:lnTo>
                  <a:lnTo>
                    <a:pt x="493" y="83"/>
                  </a:lnTo>
                  <a:lnTo>
                    <a:pt x="454" y="93"/>
                  </a:lnTo>
                  <a:lnTo>
                    <a:pt x="417" y="103"/>
                  </a:lnTo>
                  <a:lnTo>
                    <a:pt x="380" y="114"/>
                  </a:lnTo>
                  <a:lnTo>
                    <a:pt x="344" y="124"/>
                  </a:lnTo>
                  <a:lnTo>
                    <a:pt x="308" y="135"/>
                  </a:lnTo>
                  <a:lnTo>
                    <a:pt x="274" y="147"/>
                  </a:lnTo>
                  <a:lnTo>
                    <a:pt x="240" y="160"/>
                  </a:lnTo>
                  <a:lnTo>
                    <a:pt x="208" y="172"/>
                  </a:lnTo>
                  <a:lnTo>
                    <a:pt x="175" y="185"/>
                  </a:lnTo>
                  <a:lnTo>
                    <a:pt x="144" y="199"/>
                  </a:lnTo>
                  <a:lnTo>
                    <a:pt x="113" y="213"/>
                  </a:lnTo>
                  <a:lnTo>
                    <a:pt x="84" y="227"/>
                  </a:lnTo>
                  <a:lnTo>
                    <a:pt x="54" y="242"/>
                  </a:lnTo>
                  <a:lnTo>
                    <a:pt x="26" y="256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5BC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52" name="Rectangle 252"/>
            <p:cNvSpPr>
              <a:spLocks noChangeArrowheads="1"/>
            </p:cNvSpPr>
            <p:nvPr/>
          </p:nvSpPr>
          <p:spPr bwMode="auto">
            <a:xfrm>
              <a:off x="133" y="1083"/>
              <a:ext cx="1053" cy="21"/>
            </a:xfrm>
            <a:prstGeom prst="rect">
              <a:avLst/>
            </a:prstGeom>
            <a:solidFill>
              <a:srgbClr val="0068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51" name="Rectangle 251"/>
            <p:cNvSpPr>
              <a:spLocks noChangeArrowheads="1"/>
            </p:cNvSpPr>
            <p:nvPr/>
          </p:nvSpPr>
          <p:spPr bwMode="auto">
            <a:xfrm>
              <a:off x="646" y="995"/>
              <a:ext cx="22" cy="399"/>
            </a:xfrm>
            <a:prstGeom prst="rect">
              <a:avLst/>
            </a:prstGeom>
            <a:solidFill>
              <a:srgbClr val="0068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50" name="Freeform 250"/>
            <p:cNvSpPr>
              <a:spLocks/>
            </p:cNvSpPr>
            <p:nvPr/>
          </p:nvSpPr>
          <p:spPr bwMode="auto">
            <a:xfrm>
              <a:off x="48" y="985"/>
              <a:ext cx="1204" cy="409"/>
            </a:xfrm>
            <a:custGeom>
              <a:avLst/>
              <a:gdLst/>
              <a:ahLst/>
              <a:cxnLst>
                <a:cxn ang="0">
                  <a:pos x="1901" y="118"/>
                </a:cxn>
                <a:cxn ang="0">
                  <a:pos x="2127" y="184"/>
                </a:cxn>
                <a:cxn ang="0">
                  <a:pos x="2332" y="268"/>
                </a:cxn>
                <a:cxn ang="0">
                  <a:pos x="2348" y="230"/>
                </a:cxn>
                <a:cxn ang="0">
                  <a:pos x="2186" y="162"/>
                </a:cxn>
                <a:cxn ang="0">
                  <a:pos x="2011" y="105"/>
                </a:cxn>
                <a:cxn ang="0">
                  <a:pos x="1825" y="60"/>
                </a:cxn>
                <a:cxn ang="0">
                  <a:pos x="1630" y="27"/>
                </a:cxn>
                <a:cxn ang="0">
                  <a:pos x="1427" y="8"/>
                </a:cxn>
                <a:cxn ang="0">
                  <a:pos x="1218" y="0"/>
                </a:cxn>
                <a:cxn ang="0">
                  <a:pos x="1004" y="8"/>
                </a:cxn>
                <a:cxn ang="0">
                  <a:pos x="795" y="28"/>
                </a:cxn>
                <a:cxn ang="0">
                  <a:pos x="594" y="63"/>
                </a:cxn>
                <a:cxn ang="0">
                  <a:pos x="403" y="111"/>
                </a:cxn>
                <a:cxn ang="0">
                  <a:pos x="225" y="171"/>
                </a:cxn>
                <a:cxn ang="0">
                  <a:pos x="60" y="243"/>
                </a:cxn>
                <a:cxn ang="0">
                  <a:pos x="78" y="281"/>
                </a:cxn>
                <a:cxn ang="0">
                  <a:pos x="290" y="191"/>
                </a:cxn>
                <a:cxn ang="0">
                  <a:pos x="527" y="120"/>
                </a:cxn>
                <a:cxn ang="0">
                  <a:pos x="662" y="105"/>
                </a:cxn>
                <a:cxn ang="0">
                  <a:pos x="353" y="284"/>
                </a:cxn>
                <a:cxn ang="0">
                  <a:pos x="138" y="527"/>
                </a:cxn>
                <a:cxn ang="0">
                  <a:pos x="36" y="818"/>
                </a:cxn>
                <a:cxn ang="0">
                  <a:pos x="157" y="578"/>
                </a:cxn>
                <a:cxn ang="0">
                  <a:pos x="355" y="337"/>
                </a:cxn>
                <a:cxn ang="0">
                  <a:pos x="532" y="213"/>
                </a:cxn>
                <a:cxn ang="0">
                  <a:pos x="736" y="120"/>
                </a:cxn>
                <a:cxn ang="0">
                  <a:pos x="962" y="62"/>
                </a:cxn>
                <a:cxn ang="0">
                  <a:pos x="756" y="222"/>
                </a:cxn>
                <a:cxn ang="0">
                  <a:pos x="604" y="459"/>
                </a:cxn>
                <a:cxn ang="0">
                  <a:pos x="522" y="754"/>
                </a:cxn>
                <a:cxn ang="0">
                  <a:pos x="578" y="683"/>
                </a:cxn>
                <a:cxn ang="0">
                  <a:pos x="645" y="473"/>
                </a:cxn>
                <a:cxn ang="0">
                  <a:pos x="750" y="293"/>
                </a:cxn>
                <a:cxn ang="0">
                  <a:pos x="874" y="165"/>
                </a:cxn>
                <a:cxn ang="0">
                  <a:pos x="990" y="92"/>
                </a:cxn>
                <a:cxn ang="0">
                  <a:pos x="1114" y="50"/>
                </a:cxn>
                <a:cxn ang="0">
                  <a:pos x="1244" y="40"/>
                </a:cxn>
                <a:cxn ang="0">
                  <a:pos x="1373" y="63"/>
                </a:cxn>
                <a:cxn ang="0">
                  <a:pos x="1494" y="118"/>
                </a:cxn>
                <a:cxn ang="0">
                  <a:pos x="1605" y="203"/>
                </a:cxn>
                <a:cxn ang="0">
                  <a:pos x="1734" y="361"/>
                </a:cxn>
                <a:cxn ang="0">
                  <a:pos x="1824" y="555"/>
                </a:cxn>
                <a:cxn ang="0">
                  <a:pos x="1872" y="773"/>
                </a:cxn>
                <a:cxn ang="0">
                  <a:pos x="1901" y="677"/>
                </a:cxn>
                <a:cxn ang="0">
                  <a:pos x="1832" y="459"/>
                </a:cxn>
                <a:cxn ang="0">
                  <a:pos x="1722" y="270"/>
                </a:cxn>
                <a:cxn ang="0">
                  <a:pos x="1599" y="142"/>
                </a:cxn>
                <a:cxn ang="0">
                  <a:pos x="1498" y="73"/>
                </a:cxn>
                <a:cxn ang="0">
                  <a:pos x="1658" y="107"/>
                </a:cxn>
                <a:cxn ang="0">
                  <a:pos x="1867" y="191"/>
                </a:cxn>
                <a:cxn ang="0">
                  <a:pos x="2050" y="309"/>
                </a:cxn>
                <a:cxn ang="0">
                  <a:pos x="2248" y="523"/>
                </a:cxn>
                <a:cxn ang="0">
                  <a:pos x="2358" y="818"/>
                </a:cxn>
                <a:cxn ang="0">
                  <a:pos x="2374" y="687"/>
                </a:cxn>
                <a:cxn ang="0">
                  <a:pos x="2303" y="532"/>
                </a:cxn>
                <a:cxn ang="0">
                  <a:pos x="2197" y="389"/>
                </a:cxn>
                <a:cxn ang="0">
                  <a:pos x="2075" y="275"/>
                </a:cxn>
                <a:cxn ang="0">
                  <a:pos x="1945" y="187"/>
                </a:cxn>
                <a:cxn ang="0">
                  <a:pos x="1801" y="114"/>
                </a:cxn>
              </a:cxnLst>
              <a:rect l="0" t="0" r="r" b="b"/>
              <a:pathLst>
                <a:path w="2408" h="818">
                  <a:moveTo>
                    <a:pt x="1708" y="79"/>
                  </a:moveTo>
                  <a:lnTo>
                    <a:pt x="1757" y="88"/>
                  </a:lnTo>
                  <a:lnTo>
                    <a:pt x="1805" y="96"/>
                  </a:lnTo>
                  <a:lnTo>
                    <a:pt x="1853" y="107"/>
                  </a:lnTo>
                  <a:lnTo>
                    <a:pt x="1901" y="118"/>
                  </a:lnTo>
                  <a:lnTo>
                    <a:pt x="1948" y="130"/>
                  </a:lnTo>
                  <a:lnTo>
                    <a:pt x="1994" y="142"/>
                  </a:lnTo>
                  <a:lnTo>
                    <a:pt x="2039" y="155"/>
                  </a:lnTo>
                  <a:lnTo>
                    <a:pt x="2084" y="169"/>
                  </a:lnTo>
                  <a:lnTo>
                    <a:pt x="2127" y="184"/>
                  </a:lnTo>
                  <a:lnTo>
                    <a:pt x="2169" y="200"/>
                  </a:lnTo>
                  <a:lnTo>
                    <a:pt x="2213" y="216"/>
                  </a:lnTo>
                  <a:lnTo>
                    <a:pt x="2253" y="232"/>
                  </a:lnTo>
                  <a:lnTo>
                    <a:pt x="2293" y="251"/>
                  </a:lnTo>
                  <a:lnTo>
                    <a:pt x="2332" y="268"/>
                  </a:lnTo>
                  <a:lnTo>
                    <a:pt x="2371" y="287"/>
                  </a:lnTo>
                  <a:lnTo>
                    <a:pt x="2408" y="308"/>
                  </a:lnTo>
                  <a:lnTo>
                    <a:pt x="2408" y="261"/>
                  </a:lnTo>
                  <a:lnTo>
                    <a:pt x="2378" y="245"/>
                  </a:lnTo>
                  <a:lnTo>
                    <a:pt x="2348" y="230"/>
                  </a:lnTo>
                  <a:lnTo>
                    <a:pt x="2317" y="216"/>
                  </a:lnTo>
                  <a:lnTo>
                    <a:pt x="2286" y="201"/>
                  </a:lnTo>
                  <a:lnTo>
                    <a:pt x="2253" y="188"/>
                  </a:lnTo>
                  <a:lnTo>
                    <a:pt x="2220" y="175"/>
                  </a:lnTo>
                  <a:lnTo>
                    <a:pt x="2186" y="162"/>
                  </a:lnTo>
                  <a:lnTo>
                    <a:pt x="2152" y="150"/>
                  </a:lnTo>
                  <a:lnTo>
                    <a:pt x="2118" y="137"/>
                  </a:lnTo>
                  <a:lnTo>
                    <a:pt x="2083" y="127"/>
                  </a:lnTo>
                  <a:lnTo>
                    <a:pt x="2047" y="115"/>
                  </a:lnTo>
                  <a:lnTo>
                    <a:pt x="2011" y="105"/>
                  </a:lnTo>
                  <a:lnTo>
                    <a:pt x="1976" y="95"/>
                  </a:lnTo>
                  <a:lnTo>
                    <a:pt x="1938" y="85"/>
                  </a:lnTo>
                  <a:lnTo>
                    <a:pt x="1901" y="76"/>
                  </a:lnTo>
                  <a:lnTo>
                    <a:pt x="1864" y="67"/>
                  </a:lnTo>
                  <a:lnTo>
                    <a:pt x="1825" y="60"/>
                  </a:lnTo>
                  <a:lnTo>
                    <a:pt x="1787" y="53"/>
                  </a:lnTo>
                  <a:lnTo>
                    <a:pt x="1748" y="46"/>
                  </a:lnTo>
                  <a:lnTo>
                    <a:pt x="1709" y="38"/>
                  </a:lnTo>
                  <a:lnTo>
                    <a:pt x="1669" y="32"/>
                  </a:lnTo>
                  <a:lnTo>
                    <a:pt x="1630" y="27"/>
                  </a:lnTo>
                  <a:lnTo>
                    <a:pt x="1590" y="22"/>
                  </a:lnTo>
                  <a:lnTo>
                    <a:pt x="1550" y="18"/>
                  </a:lnTo>
                  <a:lnTo>
                    <a:pt x="1509" y="14"/>
                  </a:lnTo>
                  <a:lnTo>
                    <a:pt x="1467" y="11"/>
                  </a:lnTo>
                  <a:lnTo>
                    <a:pt x="1427" y="8"/>
                  </a:lnTo>
                  <a:lnTo>
                    <a:pt x="1385" y="5"/>
                  </a:lnTo>
                  <a:lnTo>
                    <a:pt x="1343" y="3"/>
                  </a:lnTo>
                  <a:lnTo>
                    <a:pt x="1302" y="2"/>
                  </a:lnTo>
                  <a:lnTo>
                    <a:pt x="1260" y="0"/>
                  </a:lnTo>
                  <a:lnTo>
                    <a:pt x="1218" y="0"/>
                  </a:lnTo>
                  <a:lnTo>
                    <a:pt x="1175" y="0"/>
                  </a:lnTo>
                  <a:lnTo>
                    <a:pt x="1131" y="2"/>
                  </a:lnTo>
                  <a:lnTo>
                    <a:pt x="1089" y="3"/>
                  </a:lnTo>
                  <a:lnTo>
                    <a:pt x="1046" y="5"/>
                  </a:lnTo>
                  <a:lnTo>
                    <a:pt x="1004" y="8"/>
                  </a:lnTo>
                  <a:lnTo>
                    <a:pt x="961" y="11"/>
                  </a:lnTo>
                  <a:lnTo>
                    <a:pt x="919" y="15"/>
                  </a:lnTo>
                  <a:lnTo>
                    <a:pt x="877" y="19"/>
                  </a:lnTo>
                  <a:lnTo>
                    <a:pt x="837" y="24"/>
                  </a:lnTo>
                  <a:lnTo>
                    <a:pt x="795" y="28"/>
                  </a:lnTo>
                  <a:lnTo>
                    <a:pt x="755" y="34"/>
                  </a:lnTo>
                  <a:lnTo>
                    <a:pt x="713" y="41"/>
                  </a:lnTo>
                  <a:lnTo>
                    <a:pt x="673" y="48"/>
                  </a:lnTo>
                  <a:lnTo>
                    <a:pt x="634" y="56"/>
                  </a:lnTo>
                  <a:lnTo>
                    <a:pt x="594" y="63"/>
                  </a:lnTo>
                  <a:lnTo>
                    <a:pt x="555" y="72"/>
                  </a:lnTo>
                  <a:lnTo>
                    <a:pt x="516" y="80"/>
                  </a:lnTo>
                  <a:lnTo>
                    <a:pt x="479" y="91"/>
                  </a:lnTo>
                  <a:lnTo>
                    <a:pt x="440" y="101"/>
                  </a:lnTo>
                  <a:lnTo>
                    <a:pt x="403" y="111"/>
                  </a:lnTo>
                  <a:lnTo>
                    <a:pt x="366" y="123"/>
                  </a:lnTo>
                  <a:lnTo>
                    <a:pt x="330" y="134"/>
                  </a:lnTo>
                  <a:lnTo>
                    <a:pt x="294" y="146"/>
                  </a:lnTo>
                  <a:lnTo>
                    <a:pt x="259" y="158"/>
                  </a:lnTo>
                  <a:lnTo>
                    <a:pt x="225" y="171"/>
                  </a:lnTo>
                  <a:lnTo>
                    <a:pt x="191" y="185"/>
                  </a:lnTo>
                  <a:lnTo>
                    <a:pt x="158" y="198"/>
                  </a:lnTo>
                  <a:lnTo>
                    <a:pt x="124" y="213"/>
                  </a:lnTo>
                  <a:lnTo>
                    <a:pt x="93" y="227"/>
                  </a:lnTo>
                  <a:lnTo>
                    <a:pt x="60" y="243"/>
                  </a:lnTo>
                  <a:lnTo>
                    <a:pt x="30" y="259"/>
                  </a:lnTo>
                  <a:lnTo>
                    <a:pt x="0" y="275"/>
                  </a:lnTo>
                  <a:lnTo>
                    <a:pt x="0" y="324"/>
                  </a:lnTo>
                  <a:lnTo>
                    <a:pt x="39" y="302"/>
                  </a:lnTo>
                  <a:lnTo>
                    <a:pt x="78" y="281"/>
                  </a:lnTo>
                  <a:lnTo>
                    <a:pt x="118" y="262"/>
                  </a:lnTo>
                  <a:lnTo>
                    <a:pt x="160" y="243"/>
                  </a:lnTo>
                  <a:lnTo>
                    <a:pt x="201" y="225"/>
                  </a:lnTo>
                  <a:lnTo>
                    <a:pt x="246" y="207"/>
                  </a:lnTo>
                  <a:lnTo>
                    <a:pt x="290" y="191"/>
                  </a:lnTo>
                  <a:lnTo>
                    <a:pt x="336" y="175"/>
                  </a:lnTo>
                  <a:lnTo>
                    <a:pt x="383" y="161"/>
                  </a:lnTo>
                  <a:lnTo>
                    <a:pt x="431" y="146"/>
                  </a:lnTo>
                  <a:lnTo>
                    <a:pt x="479" y="133"/>
                  </a:lnTo>
                  <a:lnTo>
                    <a:pt x="527" y="120"/>
                  </a:lnTo>
                  <a:lnTo>
                    <a:pt x="578" y="108"/>
                  </a:lnTo>
                  <a:lnTo>
                    <a:pt x="628" y="98"/>
                  </a:lnTo>
                  <a:lnTo>
                    <a:pt x="679" y="88"/>
                  </a:lnTo>
                  <a:lnTo>
                    <a:pt x="731" y="79"/>
                  </a:lnTo>
                  <a:lnTo>
                    <a:pt x="662" y="105"/>
                  </a:lnTo>
                  <a:lnTo>
                    <a:pt x="594" y="134"/>
                  </a:lnTo>
                  <a:lnTo>
                    <a:pt x="528" y="168"/>
                  </a:lnTo>
                  <a:lnTo>
                    <a:pt x="468" y="204"/>
                  </a:lnTo>
                  <a:lnTo>
                    <a:pt x="409" y="242"/>
                  </a:lnTo>
                  <a:lnTo>
                    <a:pt x="353" y="284"/>
                  </a:lnTo>
                  <a:lnTo>
                    <a:pt x="302" y="328"/>
                  </a:lnTo>
                  <a:lnTo>
                    <a:pt x="256" y="374"/>
                  </a:lnTo>
                  <a:lnTo>
                    <a:pt x="212" y="424"/>
                  </a:lnTo>
                  <a:lnTo>
                    <a:pt x="172" y="475"/>
                  </a:lnTo>
                  <a:lnTo>
                    <a:pt x="138" y="527"/>
                  </a:lnTo>
                  <a:lnTo>
                    <a:pt x="107" y="583"/>
                  </a:lnTo>
                  <a:lnTo>
                    <a:pt x="82" y="639"/>
                  </a:lnTo>
                  <a:lnTo>
                    <a:pt x="60" y="698"/>
                  </a:lnTo>
                  <a:lnTo>
                    <a:pt x="45" y="757"/>
                  </a:lnTo>
                  <a:lnTo>
                    <a:pt x="36" y="818"/>
                  </a:lnTo>
                  <a:lnTo>
                    <a:pt x="79" y="818"/>
                  </a:lnTo>
                  <a:lnTo>
                    <a:pt x="90" y="757"/>
                  </a:lnTo>
                  <a:lnTo>
                    <a:pt x="105" y="696"/>
                  </a:lnTo>
                  <a:lnTo>
                    <a:pt x="129" y="636"/>
                  </a:lnTo>
                  <a:lnTo>
                    <a:pt x="157" y="578"/>
                  </a:lnTo>
                  <a:lnTo>
                    <a:pt x="189" y="523"/>
                  </a:lnTo>
                  <a:lnTo>
                    <a:pt x="229" y="468"/>
                  </a:lnTo>
                  <a:lnTo>
                    <a:pt x="274" y="415"/>
                  </a:lnTo>
                  <a:lnTo>
                    <a:pt x="324" y="364"/>
                  </a:lnTo>
                  <a:lnTo>
                    <a:pt x="355" y="337"/>
                  </a:lnTo>
                  <a:lnTo>
                    <a:pt x="389" y="309"/>
                  </a:lnTo>
                  <a:lnTo>
                    <a:pt x="423" y="283"/>
                  </a:lnTo>
                  <a:lnTo>
                    <a:pt x="457" y="258"/>
                  </a:lnTo>
                  <a:lnTo>
                    <a:pt x="494" y="235"/>
                  </a:lnTo>
                  <a:lnTo>
                    <a:pt x="532" y="213"/>
                  </a:lnTo>
                  <a:lnTo>
                    <a:pt x="572" y="191"/>
                  </a:lnTo>
                  <a:lnTo>
                    <a:pt x="611" y="171"/>
                  </a:lnTo>
                  <a:lnTo>
                    <a:pt x="652" y="153"/>
                  </a:lnTo>
                  <a:lnTo>
                    <a:pt x="694" y="136"/>
                  </a:lnTo>
                  <a:lnTo>
                    <a:pt x="736" y="120"/>
                  </a:lnTo>
                  <a:lnTo>
                    <a:pt x="781" y="105"/>
                  </a:lnTo>
                  <a:lnTo>
                    <a:pt x="824" y="92"/>
                  </a:lnTo>
                  <a:lnTo>
                    <a:pt x="869" y="80"/>
                  </a:lnTo>
                  <a:lnTo>
                    <a:pt x="916" y="70"/>
                  </a:lnTo>
                  <a:lnTo>
                    <a:pt x="962" y="62"/>
                  </a:lnTo>
                  <a:lnTo>
                    <a:pt x="917" y="86"/>
                  </a:lnTo>
                  <a:lnTo>
                    <a:pt x="874" y="115"/>
                  </a:lnTo>
                  <a:lnTo>
                    <a:pt x="832" y="147"/>
                  </a:lnTo>
                  <a:lnTo>
                    <a:pt x="793" y="182"/>
                  </a:lnTo>
                  <a:lnTo>
                    <a:pt x="756" y="222"/>
                  </a:lnTo>
                  <a:lnTo>
                    <a:pt x="721" y="264"/>
                  </a:lnTo>
                  <a:lnTo>
                    <a:pt x="688" y="309"/>
                  </a:lnTo>
                  <a:lnTo>
                    <a:pt x="657" y="357"/>
                  </a:lnTo>
                  <a:lnTo>
                    <a:pt x="629" y="406"/>
                  </a:lnTo>
                  <a:lnTo>
                    <a:pt x="604" y="459"/>
                  </a:lnTo>
                  <a:lnTo>
                    <a:pt x="581" y="514"/>
                  </a:lnTo>
                  <a:lnTo>
                    <a:pt x="563" y="572"/>
                  </a:lnTo>
                  <a:lnTo>
                    <a:pt x="545" y="631"/>
                  </a:lnTo>
                  <a:lnTo>
                    <a:pt x="533" y="692"/>
                  </a:lnTo>
                  <a:lnTo>
                    <a:pt x="522" y="754"/>
                  </a:lnTo>
                  <a:lnTo>
                    <a:pt x="516" y="818"/>
                  </a:lnTo>
                  <a:lnTo>
                    <a:pt x="559" y="818"/>
                  </a:lnTo>
                  <a:lnTo>
                    <a:pt x="564" y="773"/>
                  </a:lnTo>
                  <a:lnTo>
                    <a:pt x="570" y="728"/>
                  </a:lnTo>
                  <a:lnTo>
                    <a:pt x="578" y="683"/>
                  </a:lnTo>
                  <a:lnTo>
                    <a:pt x="587" y="639"/>
                  </a:lnTo>
                  <a:lnTo>
                    <a:pt x="600" y="597"/>
                  </a:lnTo>
                  <a:lnTo>
                    <a:pt x="612" y="555"/>
                  </a:lnTo>
                  <a:lnTo>
                    <a:pt x="628" y="513"/>
                  </a:lnTo>
                  <a:lnTo>
                    <a:pt x="645" y="473"/>
                  </a:lnTo>
                  <a:lnTo>
                    <a:pt x="662" y="434"/>
                  </a:lnTo>
                  <a:lnTo>
                    <a:pt x="682" y="396"/>
                  </a:lnTo>
                  <a:lnTo>
                    <a:pt x="704" y="361"/>
                  </a:lnTo>
                  <a:lnTo>
                    <a:pt x="725" y="326"/>
                  </a:lnTo>
                  <a:lnTo>
                    <a:pt x="750" y="293"/>
                  </a:lnTo>
                  <a:lnTo>
                    <a:pt x="775" y="261"/>
                  </a:lnTo>
                  <a:lnTo>
                    <a:pt x="803" y="230"/>
                  </a:lnTo>
                  <a:lnTo>
                    <a:pt x="831" y="203"/>
                  </a:lnTo>
                  <a:lnTo>
                    <a:pt x="852" y="184"/>
                  </a:lnTo>
                  <a:lnTo>
                    <a:pt x="874" y="165"/>
                  </a:lnTo>
                  <a:lnTo>
                    <a:pt x="897" y="149"/>
                  </a:lnTo>
                  <a:lnTo>
                    <a:pt x="920" y="133"/>
                  </a:lnTo>
                  <a:lnTo>
                    <a:pt x="944" y="118"/>
                  </a:lnTo>
                  <a:lnTo>
                    <a:pt x="967" y="104"/>
                  </a:lnTo>
                  <a:lnTo>
                    <a:pt x="990" y="92"/>
                  </a:lnTo>
                  <a:lnTo>
                    <a:pt x="1015" y="82"/>
                  </a:lnTo>
                  <a:lnTo>
                    <a:pt x="1040" y="72"/>
                  </a:lnTo>
                  <a:lnTo>
                    <a:pt x="1065" y="63"/>
                  </a:lnTo>
                  <a:lnTo>
                    <a:pt x="1089" y="56"/>
                  </a:lnTo>
                  <a:lnTo>
                    <a:pt x="1114" y="50"/>
                  </a:lnTo>
                  <a:lnTo>
                    <a:pt x="1140" y="46"/>
                  </a:lnTo>
                  <a:lnTo>
                    <a:pt x="1165" y="43"/>
                  </a:lnTo>
                  <a:lnTo>
                    <a:pt x="1192" y="40"/>
                  </a:lnTo>
                  <a:lnTo>
                    <a:pt x="1218" y="40"/>
                  </a:lnTo>
                  <a:lnTo>
                    <a:pt x="1244" y="40"/>
                  </a:lnTo>
                  <a:lnTo>
                    <a:pt x="1271" y="43"/>
                  </a:lnTo>
                  <a:lnTo>
                    <a:pt x="1297" y="46"/>
                  </a:lnTo>
                  <a:lnTo>
                    <a:pt x="1322" y="50"/>
                  </a:lnTo>
                  <a:lnTo>
                    <a:pt x="1348" y="56"/>
                  </a:lnTo>
                  <a:lnTo>
                    <a:pt x="1373" y="63"/>
                  </a:lnTo>
                  <a:lnTo>
                    <a:pt x="1398" y="72"/>
                  </a:lnTo>
                  <a:lnTo>
                    <a:pt x="1422" y="82"/>
                  </a:lnTo>
                  <a:lnTo>
                    <a:pt x="1446" y="92"/>
                  </a:lnTo>
                  <a:lnTo>
                    <a:pt x="1471" y="104"/>
                  </a:lnTo>
                  <a:lnTo>
                    <a:pt x="1494" y="118"/>
                  </a:lnTo>
                  <a:lnTo>
                    <a:pt x="1517" y="133"/>
                  </a:lnTo>
                  <a:lnTo>
                    <a:pt x="1540" y="149"/>
                  </a:lnTo>
                  <a:lnTo>
                    <a:pt x="1562" y="165"/>
                  </a:lnTo>
                  <a:lnTo>
                    <a:pt x="1584" y="184"/>
                  </a:lnTo>
                  <a:lnTo>
                    <a:pt x="1605" y="203"/>
                  </a:lnTo>
                  <a:lnTo>
                    <a:pt x="1633" y="230"/>
                  </a:lnTo>
                  <a:lnTo>
                    <a:pt x="1661" y="261"/>
                  </a:lnTo>
                  <a:lnTo>
                    <a:pt x="1686" y="293"/>
                  </a:lnTo>
                  <a:lnTo>
                    <a:pt x="1711" y="326"/>
                  </a:lnTo>
                  <a:lnTo>
                    <a:pt x="1734" y="361"/>
                  </a:lnTo>
                  <a:lnTo>
                    <a:pt x="1754" y="396"/>
                  </a:lnTo>
                  <a:lnTo>
                    <a:pt x="1774" y="434"/>
                  </a:lnTo>
                  <a:lnTo>
                    <a:pt x="1793" y="473"/>
                  </a:lnTo>
                  <a:lnTo>
                    <a:pt x="1810" y="513"/>
                  </a:lnTo>
                  <a:lnTo>
                    <a:pt x="1824" y="555"/>
                  </a:lnTo>
                  <a:lnTo>
                    <a:pt x="1838" y="597"/>
                  </a:lnTo>
                  <a:lnTo>
                    <a:pt x="1849" y="639"/>
                  </a:lnTo>
                  <a:lnTo>
                    <a:pt x="1858" y="683"/>
                  </a:lnTo>
                  <a:lnTo>
                    <a:pt x="1866" y="728"/>
                  </a:lnTo>
                  <a:lnTo>
                    <a:pt x="1872" y="773"/>
                  </a:lnTo>
                  <a:lnTo>
                    <a:pt x="1876" y="818"/>
                  </a:lnTo>
                  <a:lnTo>
                    <a:pt x="1920" y="818"/>
                  </a:lnTo>
                  <a:lnTo>
                    <a:pt x="1915" y="770"/>
                  </a:lnTo>
                  <a:lnTo>
                    <a:pt x="1909" y="724"/>
                  </a:lnTo>
                  <a:lnTo>
                    <a:pt x="1901" y="677"/>
                  </a:lnTo>
                  <a:lnTo>
                    <a:pt x="1890" y="632"/>
                  </a:lnTo>
                  <a:lnTo>
                    <a:pt x="1878" y="587"/>
                  </a:lnTo>
                  <a:lnTo>
                    <a:pt x="1866" y="543"/>
                  </a:lnTo>
                  <a:lnTo>
                    <a:pt x="1849" y="500"/>
                  </a:lnTo>
                  <a:lnTo>
                    <a:pt x="1832" y="459"/>
                  </a:lnTo>
                  <a:lnTo>
                    <a:pt x="1813" y="418"/>
                  </a:lnTo>
                  <a:lnTo>
                    <a:pt x="1793" y="379"/>
                  </a:lnTo>
                  <a:lnTo>
                    <a:pt x="1771" y="341"/>
                  </a:lnTo>
                  <a:lnTo>
                    <a:pt x="1746" y="305"/>
                  </a:lnTo>
                  <a:lnTo>
                    <a:pt x="1722" y="270"/>
                  </a:lnTo>
                  <a:lnTo>
                    <a:pt x="1695" y="236"/>
                  </a:lnTo>
                  <a:lnTo>
                    <a:pt x="1666" y="204"/>
                  </a:lnTo>
                  <a:lnTo>
                    <a:pt x="1636" y="175"/>
                  </a:lnTo>
                  <a:lnTo>
                    <a:pt x="1618" y="158"/>
                  </a:lnTo>
                  <a:lnTo>
                    <a:pt x="1599" y="142"/>
                  </a:lnTo>
                  <a:lnTo>
                    <a:pt x="1579" y="127"/>
                  </a:lnTo>
                  <a:lnTo>
                    <a:pt x="1559" y="113"/>
                  </a:lnTo>
                  <a:lnTo>
                    <a:pt x="1539" y="98"/>
                  </a:lnTo>
                  <a:lnTo>
                    <a:pt x="1519" y="86"/>
                  </a:lnTo>
                  <a:lnTo>
                    <a:pt x="1498" y="73"/>
                  </a:lnTo>
                  <a:lnTo>
                    <a:pt x="1477" y="63"/>
                  </a:lnTo>
                  <a:lnTo>
                    <a:pt x="1523" y="72"/>
                  </a:lnTo>
                  <a:lnTo>
                    <a:pt x="1570" y="82"/>
                  </a:lnTo>
                  <a:lnTo>
                    <a:pt x="1615" y="94"/>
                  </a:lnTo>
                  <a:lnTo>
                    <a:pt x="1658" y="107"/>
                  </a:lnTo>
                  <a:lnTo>
                    <a:pt x="1701" y="121"/>
                  </a:lnTo>
                  <a:lnTo>
                    <a:pt x="1745" y="136"/>
                  </a:lnTo>
                  <a:lnTo>
                    <a:pt x="1787" y="153"/>
                  </a:lnTo>
                  <a:lnTo>
                    <a:pt x="1827" y="172"/>
                  </a:lnTo>
                  <a:lnTo>
                    <a:pt x="1867" y="191"/>
                  </a:lnTo>
                  <a:lnTo>
                    <a:pt x="1906" y="213"/>
                  </a:lnTo>
                  <a:lnTo>
                    <a:pt x="1943" y="235"/>
                  </a:lnTo>
                  <a:lnTo>
                    <a:pt x="1980" y="258"/>
                  </a:lnTo>
                  <a:lnTo>
                    <a:pt x="2016" y="283"/>
                  </a:lnTo>
                  <a:lnTo>
                    <a:pt x="2050" y="309"/>
                  </a:lnTo>
                  <a:lnTo>
                    <a:pt x="2083" y="337"/>
                  </a:lnTo>
                  <a:lnTo>
                    <a:pt x="2114" y="364"/>
                  </a:lnTo>
                  <a:lnTo>
                    <a:pt x="2163" y="415"/>
                  </a:lnTo>
                  <a:lnTo>
                    <a:pt x="2208" y="468"/>
                  </a:lnTo>
                  <a:lnTo>
                    <a:pt x="2248" y="523"/>
                  </a:lnTo>
                  <a:lnTo>
                    <a:pt x="2281" y="578"/>
                  </a:lnTo>
                  <a:lnTo>
                    <a:pt x="2309" y="636"/>
                  </a:lnTo>
                  <a:lnTo>
                    <a:pt x="2332" y="696"/>
                  </a:lnTo>
                  <a:lnTo>
                    <a:pt x="2348" y="757"/>
                  </a:lnTo>
                  <a:lnTo>
                    <a:pt x="2358" y="818"/>
                  </a:lnTo>
                  <a:lnTo>
                    <a:pt x="2402" y="818"/>
                  </a:lnTo>
                  <a:lnTo>
                    <a:pt x="2397" y="785"/>
                  </a:lnTo>
                  <a:lnTo>
                    <a:pt x="2391" y="753"/>
                  </a:lnTo>
                  <a:lnTo>
                    <a:pt x="2383" y="721"/>
                  </a:lnTo>
                  <a:lnTo>
                    <a:pt x="2374" y="687"/>
                  </a:lnTo>
                  <a:lnTo>
                    <a:pt x="2361" y="657"/>
                  </a:lnTo>
                  <a:lnTo>
                    <a:pt x="2349" y="625"/>
                  </a:lnTo>
                  <a:lnTo>
                    <a:pt x="2335" y="593"/>
                  </a:lnTo>
                  <a:lnTo>
                    <a:pt x="2320" y="562"/>
                  </a:lnTo>
                  <a:lnTo>
                    <a:pt x="2303" y="532"/>
                  </a:lnTo>
                  <a:lnTo>
                    <a:pt x="2286" y="503"/>
                  </a:lnTo>
                  <a:lnTo>
                    <a:pt x="2265" y="473"/>
                  </a:lnTo>
                  <a:lnTo>
                    <a:pt x="2244" y="444"/>
                  </a:lnTo>
                  <a:lnTo>
                    <a:pt x="2220" y="417"/>
                  </a:lnTo>
                  <a:lnTo>
                    <a:pt x="2197" y="389"/>
                  </a:lnTo>
                  <a:lnTo>
                    <a:pt x="2171" y="361"/>
                  </a:lnTo>
                  <a:lnTo>
                    <a:pt x="2145" y="335"/>
                  </a:lnTo>
                  <a:lnTo>
                    <a:pt x="2121" y="315"/>
                  </a:lnTo>
                  <a:lnTo>
                    <a:pt x="2098" y="294"/>
                  </a:lnTo>
                  <a:lnTo>
                    <a:pt x="2075" y="275"/>
                  </a:lnTo>
                  <a:lnTo>
                    <a:pt x="2050" y="257"/>
                  </a:lnTo>
                  <a:lnTo>
                    <a:pt x="2024" y="238"/>
                  </a:lnTo>
                  <a:lnTo>
                    <a:pt x="1997" y="220"/>
                  </a:lnTo>
                  <a:lnTo>
                    <a:pt x="1971" y="203"/>
                  </a:lnTo>
                  <a:lnTo>
                    <a:pt x="1945" y="187"/>
                  </a:lnTo>
                  <a:lnTo>
                    <a:pt x="1917" y="171"/>
                  </a:lnTo>
                  <a:lnTo>
                    <a:pt x="1887" y="156"/>
                  </a:lnTo>
                  <a:lnTo>
                    <a:pt x="1859" y="142"/>
                  </a:lnTo>
                  <a:lnTo>
                    <a:pt x="1830" y="129"/>
                  </a:lnTo>
                  <a:lnTo>
                    <a:pt x="1801" y="114"/>
                  </a:lnTo>
                  <a:lnTo>
                    <a:pt x="1770" y="102"/>
                  </a:lnTo>
                  <a:lnTo>
                    <a:pt x="1739" y="91"/>
                  </a:lnTo>
                  <a:lnTo>
                    <a:pt x="1708" y="79"/>
                  </a:lnTo>
                  <a:close/>
                </a:path>
              </a:pathLst>
            </a:custGeom>
            <a:solidFill>
              <a:srgbClr val="0068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49" name="Rectangle 249"/>
            <p:cNvSpPr>
              <a:spLocks noChangeArrowheads="1"/>
            </p:cNvSpPr>
            <p:nvPr/>
          </p:nvSpPr>
          <p:spPr bwMode="auto">
            <a:xfrm>
              <a:off x="48" y="1193"/>
              <a:ext cx="1204" cy="21"/>
            </a:xfrm>
            <a:prstGeom prst="rect">
              <a:avLst/>
            </a:prstGeom>
            <a:solidFill>
              <a:srgbClr val="0068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48" name="Freeform 248"/>
            <p:cNvSpPr>
              <a:spLocks/>
            </p:cNvSpPr>
            <p:nvPr/>
          </p:nvSpPr>
          <p:spPr bwMode="auto">
            <a:xfrm>
              <a:off x="77" y="328"/>
              <a:ext cx="1156" cy="943"/>
            </a:xfrm>
            <a:custGeom>
              <a:avLst/>
              <a:gdLst/>
              <a:ahLst/>
              <a:cxnLst>
                <a:cxn ang="0">
                  <a:pos x="2310" y="217"/>
                </a:cxn>
                <a:cxn ang="0">
                  <a:pos x="2309" y="201"/>
                </a:cxn>
                <a:cxn ang="0">
                  <a:pos x="2278" y="146"/>
                </a:cxn>
                <a:cxn ang="0">
                  <a:pos x="2217" y="109"/>
                </a:cxn>
                <a:cxn ang="0">
                  <a:pos x="2126" y="80"/>
                </a:cxn>
                <a:cxn ang="0">
                  <a:pos x="2011" y="56"/>
                </a:cxn>
                <a:cxn ang="0">
                  <a:pos x="1881" y="38"/>
                </a:cxn>
                <a:cxn ang="0">
                  <a:pos x="1743" y="24"/>
                </a:cxn>
                <a:cxn ang="0">
                  <a:pos x="1604" y="13"/>
                </a:cxn>
                <a:cxn ang="0">
                  <a:pos x="1470" y="8"/>
                </a:cxn>
                <a:cxn ang="0">
                  <a:pos x="1351" y="3"/>
                </a:cxn>
                <a:cxn ang="0">
                  <a:pos x="1252" y="2"/>
                </a:cxn>
                <a:cxn ang="0">
                  <a:pos x="1182" y="0"/>
                </a:cxn>
                <a:cxn ang="0">
                  <a:pos x="1102" y="0"/>
                </a:cxn>
                <a:cxn ang="0">
                  <a:pos x="940" y="3"/>
                </a:cxn>
                <a:cxn ang="0">
                  <a:pos x="786" y="9"/>
                </a:cxn>
                <a:cxn ang="0">
                  <a:pos x="640" y="18"/>
                </a:cxn>
                <a:cxn ang="0">
                  <a:pos x="504" y="29"/>
                </a:cxn>
                <a:cxn ang="0">
                  <a:pos x="381" y="44"/>
                </a:cxn>
                <a:cxn ang="0">
                  <a:pos x="245" y="66"/>
                </a:cxn>
                <a:cxn ang="0">
                  <a:pos x="139" y="92"/>
                </a:cxn>
                <a:cxn ang="0">
                  <a:pos x="67" y="123"/>
                </a:cxn>
                <a:cxn ang="0">
                  <a:pos x="22" y="158"/>
                </a:cxn>
                <a:cxn ang="0">
                  <a:pos x="1" y="200"/>
                </a:cxn>
                <a:cxn ang="0">
                  <a:pos x="6" y="249"/>
                </a:cxn>
                <a:cxn ang="0">
                  <a:pos x="43" y="300"/>
                </a:cxn>
                <a:cxn ang="0">
                  <a:pos x="181" y="454"/>
                </a:cxn>
                <a:cxn ang="0">
                  <a:pos x="415" y="719"/>
                </a:cxn>
                <a:cxn ang="0">
                  <a:pos x="672" y="1012"/>
                </a:cxn>
                <a:cxn ang="0">
                  <a:pos x="882" y="1248"/>
                </a:cxn>
                <a:cxn ang="0">
                  <a:pos x="967" y="1345"/>
                </a:cxn>
                <a:cxn ang="0">
                  <a:pos x="1006" y="1849"/>
                </a:cxn>
                <a:cxn ang="0">
                  <a:pos x="1032" y="1862"/>
                </a:cxn>
                <a:cxn ang="0">
                  <a:pos x="1080" y="1876"/>
                </a:cxn>
                <a:cxn ang="0">
                  <a:pos x="1145" y="1886"/>
                </a:cxn>
                <a:cxn ang="0">
                  <a:pos x="1221" y="1879"/>
                </a:cxn>
                <a:cxn ang="0">
                  <a:pos x="1303" y="1847"/>
                </a:cxn>
                <a:cxn ang="0">
                  <a:pos x="1350" y="1333"/>
                </a:cxn>
                <a:cxn ang="0">
                  <a:pos x="1487" y="1178"/>
                </a:cxn>
                <a:cxn ang="0">
                  <a:pos x="1726" y="908"/>
                </a:cxn>
                <a:cxn ang="0">
                  <a:pos x="1989" y="612"/>
                </a:cxn>
                <a:cxn ang="0">
                  <a:pos x="2205" y="370"/>
                </a:cxn>
                <a:cxn ang="0">
                  <a:pos x="2295" y="268"/>
                </a:cxn>
              </a:cxnLst>
              <a:rect l="0" t="0" r="r" b="b"/>
              <a:pathLst>
                <a:path w="2310" h="1886">
                  <a:moveTo>
                    <a:pt x="2310" y="217"/>
                  </a:moveTo>
                  <a:lnTo>
                    <a:pt x="2310" y="217"/>
                  </a:lnTo>
                  <a:lnTo>
                    <a:pt x="2310" y="216"/>
                  </a:lnTo>
                  <a:lnTo>
                    <a:pt x="2309" y="201"/>
                  </a:lnTo>
                  <a:lnTo>
                    <a:pt x="2304" y="185"/>
                  </a:lnTo>
                  <a:lnTo>
                    <a:pt x="2295" y="166"/>
                  </a:lnTo>
                  <a:lnTo>
                    <a:pt x="2278" y="146"/>
                  </a:lnTo>
                  <a:lnTo>
                    <a:pt x="2261" y="133"/>
                  </a:lnTo>
                  <a:lnTo>
                    <a:pt x="2240" y="121"/>
                  </a:lnTo>
                  <a:lnTo>
                    <a:pt x="2217" y="109"/>
                  </a:lnTo>
                  <a:lnTo>
                    <a:pt x="2189" y="99"/>
                  </a:lnTo>
                  <a:lnTo>
                    <a:pt x="2160" y="89"/>
                  </a:lnTo>
                  <a:lnTo>
                    <a:pt x="2126" y="80"/>
                  </a:lnTo>
                  <a:lnTo>
                    <a:pt x="2090" y="72"/>
                  </a:lnTo>
                  <a:lnTo>
                    <a:pt x="2051" y="63"/>
                  </a:lnTo>
                  <a:lnTo>
                    <a:pt x="2011" y="56"/>
                  </a:lnTo>
                  <a:lnTo>
                    <a:pt x="1969" y="50"/>
                  </a:lnTo>
                  <a:lnTo>
                    <a:pt x="1926" y="44"/>
                  </a:lnTo>
                  <a:lnTo>
                    <a:pt x="1881" y="38"/>
                  </a:lnTo>
                  <a:lnTo>
                    <a:pt x="1836" y="32"/>
                  </a:lnTo>
                  <a:lnTo>
                    <a:pt x="1790" y="28"/>
                  </a:lnTo>
                  <a:lnTo>
                    <a:pt x="1743" y="24"/>
                  </a:lnTo>
                  <a:lnTo>
                    <a:pt x="1697" y="21"/>
                  </a:lnTo>
                  <a:lnTo>
                    <a:pt x="1650" y="16"/>
                  </a:lnTo>
                  <a:lnTo>
                    <a:pt x="1604" y="13"/>
                  </a:lnTo>
                  <a:lnTo>
                    <a:pt x="1559" y="12"/>
                  </a:lnTo>
                  <a:lnTo>
                    <a:pt x="1514" y="9"/>
                  </a:lnTo>
                  <a:lnTo>
                    <a:pt x="1470" y="8"/>
                  </a:lnTo>
                  <a:lnTo>
                    <a:pt x="1429" y="6"/>
                  </a:lnTo>
                  <a:lnTo>
                    <a:pt x="1388" y="5"/>
                  </a:lnTo>
                  <a:lnTo>
                    <a:pt x="1351" y="3"/>
                  </a:lnTo>
                  <a:lnTo>
                    <a:pt x="1315" y="2"/>
                  </a:lnTo>
                  <a:lnTo>
                    <a:pt x="1283" y="2"/>
                  </a:lnTo>
                  <a:lnTo>
                    <a:pt x="1252" y="2"/>
                  </a:lnTo>
                  <a:lnTo>
                    <a:pt x="1226" y="0"/>
                  </a:lnTo>
                  <a:lnTo>
                    <a:pt x="1202" y="0"/>
                  </a:lnTo>
                  <a:lnTo>
                    <a:pt x="1182" y="0"/>
                  </a:lnTo>
                  <a:lnTo>
                    <a:pt x="1167" y="0"/>
                  </a:lnTo>
                  <a:lnTo>
                    <a:pt x="1156" y="0"/>
                  </a:lnTo>
                  <a:lnTo>
                    <a:pt x="1102" y="0"/>
                  </a:lnTo>
                  <a:lnTo>
                    <a:pt x="1047" y="0"/>
                  </a:lnTo>
                  <a:lnTo>
                    <a:pt x="993" y="2"/>
                  </a:lnTo>
                  <a:lnTo>
                    <a:pt x="940" y="3"/>
                  </a:lnTo>
                  <a:lnTo>
                    <a:pt x="888" y="5"/>
                  </a:lnTo>
                  <a:lnTo>
                    <a:pt x="837" y="6"/>
                  </a:lnTo>
                  <a:lnTo>
                    <a:pt x="786" y="9"/>
                  </a:lnTo>
                  <a:lnTo>
                    <a:pt x="736" y="11"/>
                  </a:lnTo>
                  <a:lnTo>
                    <a:pt x="688" y="13"/>
                  </a:lnTo>
                  <a:lnTo>
                    <a:pt x="640" y="18"/>
                  </a:lnTo>
                  <a:lnTo>
                    <a:pt x="593" y="21"/>
                  </a:lnTo>
                  <a:lnTo>
                    <a:pt x="548" y="25"/>
                  </a:lnTo>
                  <a:lnTo>
                    <a:pt x="504" y="29"/>
                  </a:lnTo>
                  <a:lnTo>
                    <a:pt x="462" y="34"/>
                  </a:lnTo>
                  <a:lnTo>
                    <a:pt x="420" y="38"/>
                  </a:lnTo>
                  <a:lnTo>
                    <a:pt x="381" y="44"/>
                  </a:lnTo>
                  <a:lnTo>
                    <a:pt x="332" y="51"/>
                  </a:lnTo>
                  <a:lnTo>
                    <a:pt x="287" y="59"/>
                  </a:lnTo>
                  <a:lnTo>
                    <a:pt x="245" y="66"/>
                  </a:lnTo>
                  <a:lnTo>
                    <a:pt x="206" y="75"/>
                  </a:lnTo>
                  <a:lnTo>
                    <a:pt x="172" y="83"/>
                  </a:lnTo>
                  <a:lnTo>
                    <a:pt x="139" y="92"/>
                  </a:lnTo>
                  <a:lnTo>
                    <a:pt x="112" y="102"/>
                  </a:lnTo>
                  <a:lnTo>
                    <a:pt x="88" y="112"/>
                  </a:lnTo>
                  <a:lnTo>
                    <a:pt x="67" y="123"/>
                  </a:lnTo>
                  <a:lnTo>
                    <a:pt x="48" y="134"/>
                  </a:lnTo>
                  <a:lnTo>
                    <a:pt x="32" y="146"/>
                  </a:lnTo>
                  <a:lnTo>
                    <a:pt x="22" y="158"/>
                  </a:lnTo>
                  <a:lnTo>
                    <a:pt x="12" y="171"/>
                  </a:lnTo>
                  <a:lnTo>
                    <a:pt x="5" y="185"/>
                  </a:lnTo>
                  <a:lnTo>
                    <a:pt x="1" y="200"/>
                  </a:lnTo>
                  <a:lnTo>
                    <a:pt x="0" y="216"/>
                  </a:lnTo>
                  <a:lnTo>
                    <a:pt x="1" y="232"/>
                  </a:lnTo>
                  <a:lnTo>
                    <a:pt x="6" y="249"/>
                  </a:lnTo>
                  <a:lnTo>
                    <a:pt x="15" y="268"/>
                  </a:lnTo>
                  <a:lnTo>
                    <a:pt x="32" y="287"/>
                  </a:lnTo>
                  <a:lnTo>
                    <a:pt x="43" y="300"/>
                  </a:lnTo>
                  <a:lnTo>
                    <a:pt x="74" y="334"/>
                  </a:lnTo>
                  <a:lnTo>
                    <a:pt x="121" y="387"/>
                  </a:lnTo>
                  <a:lnTo>
                    <a:pt x="181" y="454"/>
                  </a:lnTo>
                  <a:lnTo>
                    <a:pt x="253" y="534"/>
                  </a:lnTo>
                  <a:lnTo>
                    <a:pt x="332" y="625"/>
                  </a:lnTo>
                  <a:lnTo>
                    <a:pt x="415" y="719"/>
                  </a:lnTo>
                  <a:lnTo>
                    <a:pt x="502" y="818"/>
                  </a:lnTo>
                  <a:lnTo>
                    <a:pt x="589" y="917"/>
                  </a:lnTo>
                  <a:lnTo>
                    <a:pt x="672" y="1012"/>
                  </a:lnTo>
                  <a:lnTo>
                    <a:pt x="751" y="1101"/>
                  </a:lnTo>
                  <a:lnTo>
                    <a:pt x="821" y="1181"/>
                  </a:lnTo>
                  <a:lnTo>
                    <a:pt x="882" y="1248"/>
                  </a:lnTo>
                  <a:lnTo>
                    <a:pt x="927" y="1300"/>
                  </a:lnTo>
                  <a:lnTo>
                    <a:pt x="956" y="1333"/>
                  </a:lnTo>
                  <a:lnTo>
                    <a:pt x="967" y="1345"/>
                  </a:lnTo>
                  <a:lnTo>
                    <a:pt x="967" y="1827"/>
                  </a:lnTo>
                  <a:lnTo>
                    <a:pt x="1002" y="1847"/>
                  </a:lnTo>
                  <a:lnTo>
                    <a:pt x="1006" y="1849"/>
                  </a:lnTo>
                  <a:lnTo>
                    <a:pt x="1012" y="1851"/>
                  </a:lnTo>
                  <a:lnTo>
                    <a:pt x="1019" y="1856"/>
                  </a:lnTo>
                  <a:lnTo>
                    <a:pt x="1032" y="1862"/>
                  </a:lnTo>
                  <a:lnTo>
                    <a:pt x="1046" y="1866"/>
                  </a:lnTo>
                  <a:lnTo>
                    <a:pt x="1061" y="1872"/>
                  </a:lnTo>
                  <a:lnTo>
                    <a:pt x="1080" y="1876"/>
                  </a:lnTo>
                  <a:lnTo>
                    <a:pt x="1100" y="1881"/>
                  </a:lnTo>
                  <a:lnTo>
                    <a:pt x="1122" y="1883"/>
                  </a:lnTo>
                  <a:lnTo>
                    <a:pt x="1145" y="1886"/>
                  </a:lnTo>
                  <a:lnTo>
                    <a:pt x="1170" y="1886"/>
                  </a:lnTo>
                  <a:lnTo>
                    <a:pt x="1195" y="1883"/>
                  </a:lnTo>
                  <a:lnTo>
                    <a:pt x="1221" y="1879"/>
                  </a:lnTo>
                  <a:lnTo>
                    <a:pt x="1249" y="1872"/>
                  </a:lnTo>
                  <a:lnTo>
                    <a:pt x="1275" y="1862"/>
                  </a:lnTo>
                  <a:lnTo>
                    <a:pt x="1303" y="1847"/>
                  </a:lnTo>
                  <a:lnTo>
                    <a:pt x="1339" y="1827"/>
                  </a:lnTo>
                  <a:lnTo>
                    <a:pt x="1339" y="1345"/>
                  </a:lnTo>
                  <a:lnTo>
                    <a:pt x="1350" y="1333"/>
                  </a:lnTo>
                  <a:lnTo>
                    <a:pt x="1379" y="1298"/>
                  </a:lnTo>
                  <a:lnTo>
                    <a:pt x="1427" y="1246"/>
                  </a:lnTo>
                  <a:lnTo>
                    <a:pt x="1487" y="1178"/>
                  </a:lnTo>
                  <a:lnTo>
                    <a:pt x="1559" y="1096"/>
                  </a:lnTo>
                  <a:lnTo>
                    <a:pt x="1639" y="1006"/>
                  </a:lnTo>
                  <a:lnTo>
                    <a:pt x="1726" y="908"/>
                  </a:lnTo>
                  <a:lnTo>
                    <a:pt x="1814" y="808"/>
                  </a:lnTo>
                  <a:lnTo>
                    <a:pt x="1904" y="709"/>
                  </a:lnTo>
                  <a:lnTo>
                    <a:pt x="1989" y="612"/>
                  </a:lnTo>
                  <a:lnTo>
                    <a:pt x="2072" y="520"/>
                  </a:lnTo>
                  <a:lnTo>
                    <a:pt x="2143" y="438"/>
                  </a:lnTo>
                  <a:lnTo>
                    <a:pt x="2205" y="370"/>
                  </a:lnTo>
                  <a:lnTo>
                    <a:pt x="2253" y="316"/>
                  </a:lnTo>
                  <a:lnTo>
                    <a:pt x="2284" y="281"/>
                  </a:lnTo>
                  <a:lnTo>
                    <a:pt x="2295" y="268"/>
                  </a:lnTo>
                  <a:lnTo>
                    <a:pt x="2310" y="217"/>
                  </a:lnTo>
                  <a:close/>
                </a:path>
              </a:pathLst>
            </a:custGeom>
            <a:solidFill>
              <a:srgbClr val="E09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47" name="Freeform 247"/>
            <p:cNvSpPr>
              <a:spLocks/>
            </p:cNvSpPr>
            <p:nvPr/>
          </p:nvSpPr>
          <p:spPr bwMode="auto">
            <a:xfrm>
              <a:off x="236" y="518"/>
              <a:ext cx="841" cy="682"/>
            </a:xfrm>
            <a:custGeom>
              <a:avLst/>
              <a:gdLst/>
              <a:ahLst/>
              <a:cxnLst>
                <a:cxn ang="0">
                  <a:pos x="872" y="914"/>
                </a:cxn>
                <a:cxn ang="0">
                  <a:pos x="872" y="1361"/>
                </a:cxn>
                <a:cxn ang="0">
                  <a:pos x="863" y="1362"/>
                </a:cxn>
                <a:cxn ang="0">
                  <a:pos x="852" y="1364"/>
                </a:cxn>
                <a:cxn ang="0">
                  <a:pos x="843" y="1364"/>
                </a:cxn>
                <a:cxn ang="0">
                  <a:pos x="835" y="1364"/>
                </a:cxn>
                <a:cxn ang="0">
                  <a:pos x="826" y="1364"/>
                </a:cxn>
                <a:cxn ang="0">
                  <a:pos x="817" y="1362"/>
                </a:cxn>
                <a:cxn ang="0">
                  <a:pos x="809" y="1361"/>
                </a:cxn>
                <a:cxn ang="0">
                  <a:pos x="801" y="1359"/>
                </a:cxn>
                <a:cxn ang="0">
                  <a:pos x="801" y="914"/>
                </a:cxn>
                <a:cxn ang="0">
                  <a:pos x="0" y="0"/>
                </a:cxn>
                <a:cxn ang="0">
                  <a:pos x="47" y="7"/>
                </a:cxn>
                <a:cxn ang="0">
                  <a:pos x="95" y="13"/>
                </a:cxn>
                <a:cxn ang="0">
                  <a:pos x="144" y="19"/>
                </a:cxn>
                <a:cxn ang="0">
                  <a:pos x="195" y="25"/>
                </a:cxn>
                <a:cxn ang="0">
                  <a:pos x="248" y="31"/>
                </a:cxn>
                <a:cxn ang="0">
                  <a:pos x="301" y="35"/>
                </a:cxn>
                <a:cxn ang="0">
                  <a:pos x="355" y="38"/>
                </a:cxn>
                <a:cxn ang="0">
                  <a:pos x="411" y="42"/>
                </a:cxn>
                <a:cxn ang="0">
                  <a:pos x="466" y="45"/>
                </a:cxn>
                <a:cxn ang="0">
                  <a:pos x="521" y="47"/>
                </a:cxn>
                <a:cxn ang="0">
                  <a:pos x="576" y="50"/>
                </a:cxn>
                <a:cxn ang="0">
                  <a:pos x="631" y="51"/>
                </a:cxn>
                <a:cxn ang="0">
                  <a:pos x="685" y="53"/>
                </a:cxn>
                <a:cxn ang="0">
                  <a:pos x="738" y="54"/>
                </a:cxn>
                <a:cxn ang="0">
                  <a:pos x="790" y="54"/>
                </a:cxn>
                <a:cxn ang="0">
                  <a:pos x="840" y="54"/>
                </a:cxn>
                <a:cxn ang="0">
                  <a:pos x="891" y="54"/>
                </a:cxn>
                <a:cxn ang="0">
                  <a:pos x="942" y="54"/>
                </a:cxn>
                <a:cxn ang="0">
                  <a:pos x="996" y="53"/>
                </a:cxn>
                <a:cxn ang="0">
                  <a:pos x="1049" y="51"/>
                </a:cxn>
                <a:cxn ang="0">
                  <a:pos x="1105" y="50"/>
                </a:cxn>
                <a:cxn ang="0">
                  <a:pos x="1161" y="47"/>
                </a:cxn>
                <a:cxn ang="0">
                  <a:pos x="1216" y="45"/>
                </a:cxn>
                <a:cxn ang="0">
                  <a:pos x="1271" y="42"/>
                </a:cxn>
                <a:cxn ang="0">
                  <a:pos x="1326" y="38"/>
                </a:cxn>
                <a:cxn ang="0">
                  <a:pos x="1381" y="35"/>
                </a:cxn>
                <a:cxn ang="0">
                  <a:pos x="1435" y="31"/>
                </a:cxn>
                <a:cxn ang="0">
                  <a:pos x="1488" y="25"/>
                </a:cxn>
                <a:cxn ang="0">
                  <a:pos x="1539" y="19"/>
                </a:cxn>
                <a:cxn ang="0">
                  <a:pos x="1588" y="13"/>
                </a:cxn>
                <a:cxn ang="0">
                  <a:pos x="1636" y="7"/>
                </a:cxn>
                <a:cxn ang="0">
                  <a:pos x="1683" y="0"/>
                </a:cxn>
                <a:cxn ang="0">
                  <a:pos x="872" y="914"/>
                </a:cxn>
              </a:cxnLst>
              <a:rect l="0" t="0" r="r" b="b"/>
              <a:pathLst>
                <a:path w="1683" h="1364">
                  <a:moveTo>
                    <a:pt x="872" y="914"/>
                  </a:moveTo>
                  <a:lnTo>
                    <a:pt x="872" y="1361"/>
                  </a:lnTo>
                  <a:lnTo>
                    <a:pt x="863" y="1362"/>
                  </a:lnTo>
                  <a:lnTo>
                    <a:pt x="852" y="1364"/>
                  </a:lnTo>
                  <a:lnTo>
                    <a:pt x="843" y="1364"/>
                  </a:lnTo>
                  <a:lnTo>
                    <a:pt x="835" y="1364"/>
                  </a:lnTo>
                  <a:lnTo>
                    <a:pt x="826" y="1364"/>
                  </a:lnTo>
                  <a:lnTo>
                    <a:pt x="817" y="1362"/>
                  </a:lnTo>
                  <a:lnTo>
                    <a:pt x="809" y="1361"/>
                  </a:lnTo>
                  <a:lnTo>
                    <a:pt x="801" y="1359"/>
                  </a:lnTo>
                  <a:lnTo>
                    <a:pt x="801" y="914"/>
                  </a:lnTo>
                  <a:lnTo>
                    <a:pt x="0" y="0"/>
                  </a:lnTo>
                  <a:lnTo>
                    <a:pt x="47" y="7"/>
                  </a:lnTo>
                  <a:lnTo>
                    <a:pt x="95" y="13"/>
                  </a:lnTo>
                  <a:lnTo>
                    <a:pt x="144" y="19"/>
                  </a:lnTo>
                  <a:lnTo>
                    <a:pt x="195" y="25"/>
                  </a:lnTo>
                  <a:lnTo>
                    <a:pt x="248" y="31"/>
                  </a:lnTo>
                  <a:lnTo>
                    <a:pt x="301" y="35"/>
                  </a:lnTo>
                  <a:lnTo>
                    <a:pt x="355" y="38"/>
                  </a:lnTo>
                  <a:lnTo>
                    <a:pt x="411" y="42"/>
                  </a:lnTo>
                  <a:lnTo>
                    <a:pt x="466" y="45"/>
                  </a:lnTo>
                  <a:lnTo>
                    <a:pt x="521" y="47"/>
                  </a:lnTo>
                  <a:lnTo>
                    <a:pt x="576" y="50"/>
                  </a:lnTo>
                  <a:lnTo>
                    <a:pt x="631" y="51"/>
                  </a:lnTo>
                  <a:lnTo>
                    <a:pt x="685" y="53"/>
                  </a:lnTo>
                  <a:lnTo>
                    <a:pt x="738" y="54"/>
                  </a:lnTo>
                  <a:lnTo>
                    <a:pt x="790" y="54"/>
                  </a:lnTo>
                  <a:lnTo>
                    <a:pt x="840" y="54"/>
                  </a:lnTo>
                  <a:lnTo>
                    <a:pt x="891" y="54"/>
                  </a:lnTo>
                  <a:lnTo>
                    <a:pt x="942" y="54"/>
                  </a:lnTo>
                  <a:lnTo>
                    <a:pt x="996" y="53"/>
                  </a:lnTo>
                  <a:lnTo>
                    <a:pt x="1049" y="51"/>
                  </a:lnTo>
                  <a:lnTo>
                    <a:pt x="1105" y="50"/>
                  </a:lnTo>
                  <a:lnTo>
                    <a:pt x="1161" y="47"/>
                  </a:lnTo>
                  <a:lnTo>
                    <a:pt x="1216" y="45"/>
                  </a:lnTo>
                  <a:lnTo>
                    <a:pt x="1271" y="42"/>
                  </a:lnTo>
                  <a:lnTo>
                    <a:pt x="1326" y="38"/>
                  </a:lnTo>
                  <a:lnTo>
                    <a:pt x="1381" y="35"/>
                  </a:lnTo>
                  <a:lnTo>
                    <a:pt x="1435" y="31"/>
                  </a:lnTo>
                  <a:lnTo>
                    <a:pt x="1488" y="25"/>
                  </a:lnTo>
                  <a:lnTo>
                    <a:pt x="1539" y="19"/>
                  </a:lnTo>
                  <a:lnTo>
                    <a:pt x="1588" y="13"/>
                  </a:lnTo>
                  <a:lnTo>
                    <a:pt x="1636" y="7"/>
                  </a:lnTo>
                  <a:lnTo>
                    <a:pt x="1683" y="0"/>
                  </a:lnTo>
                  <a:lnTo>
                    <a:pt x="872" y="914"/>
                  </a:lnTo>
                  <a:close/>
                </a:path>
              </a:pathLst>
            </a:custGeom>
            <a:solidFill>
              <a:srgbClr val="E09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46" name="Rectangle 246"/>
            <p:cNvSpPr>
              <a:spLocks noChangeArrowheads="1"/>
            </p:cNvSpPr>
            <p:nvPr/>
          </p:nvSpPr>
          <p:spPr bwMode="auto">
            <a:xfrm>
              <a:off x="48" y="1300"/>
              <a:ext cx="1204" cy="21"/>
            </a:xfrm>
            <a:prstGeom prst="rect">
              <a:avLst/>
            </a:prstGeom>
            <a:solidFill>
              <a:srgbClr val="0068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45" name="Freeform 245"/>
            <p:cNvSpPr>
              <a:spLocks/>
            </p:cNvSpPr>
            <p:nvPr/>
          </p:nvSpPr>
          <p:spPr bwMode="auto">
            <a:xfrm>
              <a:off x="136" y="407"/>
              <a:ext cx="1025" cy="823"/>
            </a:xfrm>
            <a:custGeom>
              <a:avLst/>
              <a:gdLst/>
              <a:ahLst/>
              <a:cxnLst>
                <a:cxn ang="0">
                  <a:pos x="158" y="41"/>
                </a:cxn>
                <a:cxn ang="0">
                  <a:pos x="0" y="108"/>
                </a:cxn>
                <a:cxn ang="0">
                  <a:pos x="900" y="1180"/>
                </a:cxn>
                <a:cxn ang="0">
                  <a:pos x="894" y="1644"/>
                </a:cxn>
                <a:cxn ang="0">
                  <a:pos x="958" y="1628"/>
                </a:cxn>
                <a:cxn ang="0">
                  <a:pos x="1075" y="1643"/>
                </a:cxn>
                <a:cxn ang="0">
                  <a:pos x="1131" y="1602"/>
                </a:cxn>
                <a:cxn ang="0">
                  <a:pos x="1148" y="1118"/>
                </a:cxn>
                <a:cxn ang="0">
                  <a:pos x="2038" y="147"/>
                </a:cxn>
                <a:cxn ang="0">
                  <a:pos x="2052" y="93"/>
                </a:cxn>
                <a:cxn ang="0">
                  <a:pos x="1923" y="0"/>
                </a:cxn>
                <a:cxn ang="0">
                  <a:pos x="158" y="41"/>
                </a:cxn>
              </a:cxnLst>
              <a:rect l="0" t="0" r="r" b="b"/>
              <a:pathLst>
                <a:path w="2052" h="1644">
                  <a:moveTo>
                    <a:pt x="158" y="41"/>
                  </a:moveTo>
                  <a:lnTo>
                    <a:pt x="0" y="108"/>
                  </a:lnTo>
                  <a:lnTo>
                    <a:pt x="900" y="1180"/>
                  </a:lnTo>
                  <a:lnTo>
                    <a:pt x="894" y="1644"/>
                  </a:lnTo>
                  <a:lnTo>
                    <a:pt x="958" y="1628"/>
                  </a:lnTo>
                  <a:lnTo>
                    <a:pt x="1075" y="1643"/>
                  </a:lnTo>
                  <a:lnTo>
                    <a:pt x="1131" y="1602"/>
                  </a:lnTo>
                  <a:lnTo>
                    <a:pt x="1148" y="1118"/>
                  </a:lnTo>
                  <a:lnTo>
                    <a:pt x="2038" y="147"/>
                  </a:lnTo>
                  <a:lnTo>
                    <a:pt x="2052" y="93"/>
                  </a:lnTo>
                  <a:lnTo>
                    <a:pt x="1923" y="0"/>
                  </a:lnTo>
                  <a:lnTo>
                    <a:pt x="158" y="41"/>
                  </a:lnTo>
                  <a:close/>
                </a:path>
              </a:pathLst>
            </a:custGeom>
            <a:solidFill>
              <a:srgbClr val="E09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44" name="Freeform 244"/>
            <p:cNvSpPr>
              <a:spLocks/>
            </p:cNvSpPr>
            <p:nvPr/>
          </p:nvSpPr>
          <p:spPr bwMode="auto">
            <a:xfrm>
              <a:off x="670" y="466"/>
              <a:ext cx="488" cy="763"/>
            </a:xfrm>
            <a:custGeom>
              <a:avLst/>
              <a:gdLst/>
              <a:ahLst/>
              <a:cxnLst>
                <a:cxn ang="0">
                  <a:pos x="0" y="1002"/>
                </a:cxn>
                <a:cxn ang="0">
                  <a:pos x="0" y="1524"/>
                </a:cxn>
                <a:cxn ang="0">
                  <a:pos x="6" y="1527"/>
                </a:cxn>
                <a:cxn ang="0">
                  <a:pos x="62" y="1486"/>
                </a:cxn>
                <a:cxn ang="0">
                  <a:pos x="79" y="1002"/>
                </a:cxn>
                <a:cxn ang="0">
                  <a:pos x="969" y="31"/>
                </a:cxn>
                <a:cxn ang="0">
                  <a:pos x="976" y="0"/>
                </a:cxn>
                <a:cxn ang="0">
                  <a:pos x="851" y="38"/>
                </a:cxn>
                <a:cxn ang="0">
                  <a:pos x="0" y="1002"/>
                </a:cxn>
              </a:cxnLst>
              <a:rect l="0" t="0" r="r" b="b"/>
              <a:pathLst>
                <a:path w="976" h="1527">
                  <a:moveTo>
                    <a:pt x="0" y="1002"/>
                  </a:moveTo>
                  <a:lnTo>
                    <a:pt x="0" y="1524"/>
                  </a:lnTo>
                  <a:lnTo>
                    <a:pt x="6" y="1527"/>
                  </a:lnTo>
                  <a:lnTo>
                    <a:pt x="62" y="1486"/>
                  </a:lnTo>
                  <a:lnTo>
                    <a:pt x="79" y="1002"/>
                  </a:lnTo>
                  <a:lnTo>
                    <a:pt x="969" y="31"/>
                  </a:lnTo>
                  <a:lnTo>
                    <a:pt x="976" y="0"/>
                  </a:lnTo>
                  <a:lnTo>
                    <a:pt x="851" y="38"/>
                  </a:lnTo>
                  <a:lnTo>
                    <a:pt x="0" y="100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43" name="Freeform 243"/>
            <p:cNvSpPr>
              <a:spLocks/>
            </p:cNvSpPr>
            <p:nvPr/>
          </p:nvSpPr>
          <p:spPr bwMode="auto">
            <a:xfrm>
              <a:off x="98" y="349"/>
              <a:ext cx="1114" cy="176"/>
            </a:xfrm>
            <a:custGeom>
              <a:avLst/>
              <a:gdLst/>
              <a:ahLst/>
              <a:cxnLst>
                <a:cxn ang="0">
                  <a:pos x="1201" y="352"/>
                </a:cxn>
                <a:cxn ang="0">
                  <a:pos x="1331" y="349"/>
                </a:cxn>
                <a:cxn ang="0">
                  <a:pos x="1462" y="344"/>
                </a:cxn>
                <a:cxn ang="0">
                  <a:pos x="1591" y="338"/>
                </a:cxn>
                <a:cxn ang="0">
                  <a:pos x="1715" y="328"/>
                </a:cxn>
                <a:cxn ang="0">
                  <a:pos x="1831" y="316"/>
                </a:cxn>
                <a:cxn ang="0">
                  <a:pos x="1937" y="301"/>
                </a:cxn>
                <a:cxn ang="0">
                  <a:pos x="2030" y="284"/>
                </a:cxn>
                <a:cxn ang="0">
                  <a:pos x="2107" y="265"/>
                </a:cxn>
                <a:cxn ang="0">
                  <a:pos x="2166" y="243"/>
                </a:cxn>
                <a:cxn ang="0">
                  <a:pos x="2205" y="218"/>
                </a:cxn>
                <a:cxn ang="0">
                  <a:pos x="2225" y="185"/>
                </a:cxn>
                <a:cxn ang="0">
                  <a:pos x="2222" y="157"/>
                </a:cxn>
                <a:cxn ang="0">
                  <a:pos x="2194" y="125"/>
                </a:cxn>
                <a:cxn ang="0">
                  <a:pos x="2149" y="102"/>
                </a:cxn>
                <a:cxn ang="0">
                  <a:pos x="2082" y="80"/>
                </a:cxn>
                <a:cxn ang="0">
                  <a:pos x="2000" y="63"/>
                </a:cxn>
                <a:cxn ang="0">
                  <a:pos x="1903" y="47"/>
                </a:cxn>
                <a:cxn ang="0">
                  <a:pos x="1794" y="32"/>
                </a:cxn>
                <a:cxn ang="0">
                  <a:pos x="1675" y="22"/>
                </a:cxn>
                <a:cxn ang="0">
                  <a:pos x="1549" y="13"/>
                </a:cxn>
                <a:cxn ang="0">
                  <a:pos x="1419" y="6"/>
                </a:cxn>
                <a:cxn ang="0">
                  <a:pos x="1287" y="2"/>
                </a:cxn>
                <a:cxn ang="0">
                  <a:pos x="1157" y="0"/>
                </a:cxn>
                <a:cxn ang="0">
                  <a:pos x="1005" y="0"/>
                </a:cxn>
                <a:cxn ang="0">
                  <a:pos x="847" y="4"/>
                </a:cxn>
                <a:cxn ang="0">
                  <a:pos x="697" y="10"/>
                </a:cxn>
                <a:cxn ang="0">
                  <a:pos x="556" y="20"/>
                </a:cxn>
                <a:cxn ang="0">
                  <a:pos x="426" y="32"/>
                </a:cxn>
                <a:cxn ang="0">
                  <a:pos x="291" y="51"/>
                </a:cxn>
                <a:cxn ang="0">
                  <a:pos x="162" y="76"/>
                </a:cxn>
                <a:cxn ang="0">
                  <a:pos x="77" y="102"/>
                </a:cxn>
                <a:cxn ang="0">
                  <a:pos x="29" y="127"/>
                </a:cxn>
                <a:cxn ang="0">
                  <a:pos x="6" y="151"/>
                </a:cxn>
                <a:cxn ang="0">
                  <a:pos x="0" y="175"/>
                </a:cxn>
                <a:cxn ang="0">
                  <a:pos x="11" y="207"/>
                </a:cxn>
                <a:cxn ang="0">
                  <a:pos x="45" y="234"/>
                </a:cxn>
                <a:cxn ang="0">
                  <a:pos x="97" y="258"/>
                </a:cxn>
                <a:cxn ang="0">
                  <a:pos x="169" y="278"/>
                </a:cxn>
                <a:cxn ang="0">
                  <a:pos x="257" y="296"/>
                </a:cxn>
                <a:cxn ang="0">
                  <a:pos x="359" y="312"/>
                </a:cxn>
                <a:cxn ang="0">
                  <a:pos x="471" y="323"/>
                </a:cxn>
                <a:cxn ang="0">
                  <a:pos x="593" y="335"/>
                </a:cxn>
                <a:cxn ang="0">
                  <a:pos x="720" y="342"/>
                </a:cxn>
                <a:cxn ang="0">
                  <a:pos x="852" y="348"/>
                </a:cxn>
                <a:cxn ang="0">
                  <a:pos x="984" y="351"/>
                </a:cxn>
                <a:cxn ang="0">
                  <a:pos x="1114" y="352"/>
                </a:cxn>
              </a:cxnLst>
              <a:rect l="0" t="0" r="r" b="b"/>
              <a:pathLst>
                <a:path w="2226" h="352">
                  <a:moveTo>
                    <a:pt x="1114" y="352"/>
                  </a:moveTo>
                  <a:lnTo>
                    <a:pt x="1157" y="352"/>
                  </a:lnTo>
                  <a:lnTo>
                    <a:pt x="1201" y="352"/>
                  </a:lnTo>
                  <a:lnTo>
                    <a:pt x="1244" y="351"/>
                  </a:lnTo>
                  <a:lnTo>
                    <a:pt x="1287" y="351"/>
                  </a:lnTo>
                  <a:lnTo>
                    <a:pt x="1331" y="349"/>
                  </a:lnTo>
                  <a:lnTo>
                    <a:pt x="1376" y="348"/>
                  </a:lnTo>
                  <a:lnTo>
                    <a:pt x="1419" y="346"/>
                  </a:lnTo>
                  <a:lnTo>
                    <a:pt x="1462" y="344"/>
                  </a:lnTo>
                  <a:lnTo>
                    <a:pt x="1506" y="342"/>
                  </a:lnTo>
                  <a:lnTo>
                    <a:pt x="1549" y="339"/>
                  </a:lnTo>
                  <a:lnTo>
                    <a:pt x="1591" y="338"/>
                  </a:lnTo>
                  <a:lnTo>
                    <a:pt x="1633" y="335"/>
                  </a:lnTo>
                  <a:lnTo>
                    <a:pt x="1675" y="330"/>
                  </a:lnTo>
                  <a:lnTo>
                    <a:pt x="1715" y="328"/>
                  </a:lnTo>
                  <a:lnTo>
                    <a:pt x="1755" y="323"/>
                  </a:lnTo>
                  <a:lnTo>
                    <a:pt x="1794" y="320"/>
                  </a:lnTo>
                  <a:lnTo>
                    <a:pt x="1831" y="316"/>
                  </a:lnTo>
                  <a:lnTo>
                    <a:pt x="1867" y="312"/>
                  </a:lnTo>
                  <a:lnTo>
                    <a:pt x="1903" y="306"/>
                  </a:lnTo>
                  <a:lnTo>
                    <a:pt x="1937" y="301"/>
                  </a:lnTo>
                  <a:lnTo>
                    <a:pt x="1969" y="296"/>
                  </a:lnTo>
                  <a:lnTo>
                    <a:pt x="2000" y="290"/>
                  </a:lnTo>
                  <a:lnTo>
                    <a:pt x="2030" y="284"/>
                  </a:lnTo>
                  <a:lnTo>
                    <a:pt x="2057" y="278"/>
                  </a:lnTo>
                  <a:lnTo>
                    <a:pt x="2082" y="272"/>
                  </a:lnTo>
                  <a:lnTo>
                    <a:pt x="2107" y="265"/>
                  </a:lnTo>
                  <a:lnTo>
                    <a:pt x="2129" y="258"/>
                  </a:lnTo>
                  <a:lnTo>
                    <a:pt x="2149" y="250"/>
                  </a:lnTo>
                  <a:lnTo>
                    <a:pt x="2166" y="243"/>
                  </a:lnTo>
                  <a:lnTo>
                    <a:pt x="2181" y="234"/>
                  </a:lnTo>
                  <a:lnTo>
                    <a:pt x="2194" y="227"/>
                  </a:lnTo>
                  <a:lnTo>
                    <a:pt x="2205" y="218"/>
                  </a:lnTo>
                  <a:lnTo>
                    <a:pt x="2216" y="207"/>
                  </a:lnTo>
                  <a:lnTo>
                    <a:pt x="2222" y="195"/>
                  </a:lnTo>
                  <a:lnTo>
                    <a:pt x="2225" y="185"/>
                  </a:lnTo>
                  <a:lnTo>
                    <a:pt x="2226" y="175"/>
                  </a:lnTo>
                  <a:lnTo>
                    <a:pt x="2225" y="167"/>
                  </a:lnTo>
                  <a:lnTo>
                    <a:pt x="2222" y="157"/>
                  </a:lnTo>
                  <a:lnTo>
                    <a:pt x="2216" y="146"/>
                  </a:lnTo>
                  <a:lnTo>
                    <a:pt x="2205" y="134"/>
                  </a:lnTo>
                  <a:lnTo>
                    <a:pt x="2194" y="125"/>
                  </a:lnTo>
                  <a:lnTo>
                    <a:pt x="2181" y="118"/>
                  </a:lnTo>
                  <a:lnTo>
                    <a:pt x="2166" y="109"/>
                  </a:lnTo>
                  <a:lnTo>
                    <a:pt x="2149" y="102"/>
                  </a:lnTo>
                  <a:lnTo>
                    <a:pt x="2129" y="95"/>
                  </a:lnTo>
                  <a:lnTo>
                    <a:pt x="2107" y="87"/>
                  </a:lnTo>
                  <a:lnTo>
                    <a:pt x="2082" y="80"/>
                  </a:lnTo>
                  <a:lnTo>
                    <a:pt x="2057" y="74"/>
                  </a:lnTo>
                  <a:lnTo>
                    <a:pt x="2030" y="68"/>
                  </a:lnTo>
                  <a:lnTo>
                    <a:pt x="2000" y="63"/>
                  </a:lnTo>
                  <a:lnTo>
                    <a:pt x="1969" y="57"/>
                  </a:lnTo>
                  <a:lnTo>
                    <a:pt x="1937" y="51"/>
                  </a:lnTo>
                  <a:lnTo>
                    <a:pt x="1903" y="47"/>
                  </a:lnTo>
                  <a:lnTo>
                    <a:pt x="1867" y="41"/>
                  </a:lnTo>
                  <a:lnTo>
                    <a:pt x="1831" y="36"/>
                  </a:lnTo>
                  <a:lnTo>
                    <a:pt x="1794" y="32"/>
                  </a:lnTo>
                  <a:lnTo>
                    <a:pt x="1755" y="29"/>
                  </a:lnTo>
                  <a:lnTo>
                    <a:pt x="1715" y="25"/>
                  </a:lnTo>
                  <a:lnTo>
                    <a:pt x="1675" y="22"/>
                  </a:lnTo>
                  <a:lnTo>
                    <a:pt x="1633" y="18"/>
                  </a:lnTo>
                  <a:lnTo>
                    <a:pt x="1591" y="15"/>
                  </a:lnTo>
                  <a:lnTo>
                    <a:pt x="1549" y="13"/>
                  </a:lnTo>
                  <a:lnTo>
                    <a:pt x="1506" y="10"/>
                  </a:lnTo>
                  <a:lnTo>
                    <a:pt x="1462" y="9"/>
                  </a:lnTo>
                  <a:lnTo>
                    <a:pt x="1419" y="6"/>
                  </a:lnTo>
                  <a:lnTo>
                    <a:pt x="1376" y="4"/>
                  </a:lnTo>
                  <a:lnTo>
                    <a:pt x="1331" y="3"/>
                  </a:lnTo>
                  <a:lnTo>
                    <a:pt x="1287" y="2"/>
                  </a:lnTo>
                  <a:lnTo>
                    <a:pt x="1244" y="2"/>
                  </a:lnTo>
                  <a:lnTo>
                    <a:pt x="1201" y="0"/>
                  </a:lnTo>
                  <a:lnTo>
                    <a:pt x="1157" y="0"/>
                  </a:lnTo>
                  <a:lnTo>
                    <a:pt x="1114" y="0"/>
                  </a:lnTo>
                  <a:lnTo>
                    <a:pt x="1060" y="0"/>
                  </a:lnTo>
                  <a:lnTo>
                    <a:pt x="1005" y="0"/>
                  </a:lnTo>
                  <a:lnTo>
                    <a:pt x="953" y="2"/>
                  </a:lnTo>
                  <a:lnTo>
                    <a:pt x="900" y="3"/>
                  </a:lnTo>
                  <a:lnTo>
                    <a:pt x="847" y="4"/>
                  </a:lnTo>
                  <a:lnTo>
                    <a:pt x="796" y="6"/>
                  </a:lnTo>
                  <a:lnTo>
                    <a:pt x="747" y="9"/>
                  </a:lnTo>
                  <a:lnTo>
                    <a:pt x="697" y="10"/>
                  </a:lnTo>
                  <a:lnTo>
                    <a:pt x="649" y="13"/>
                  </a:lnTo>
                  <a:lnTo>
                    <a:pt x="601" y="16"/>
                  </a:lnTo>
                  <a:lnTo>
                    <a:pt x="556" y="20"/>
                  </a:lnTo>
                  <a:lnTo>
                    <a:pt x="511" y="23"/>
                  </a:lnTo>
                  <a:lnTo>
                    <a:pt x="468" y="28"/>
                  </a:lnTo>
                  <a:lnTo>
                    <a:pt x="426" y="32"/>
                  </a:lnTo>
                  <a:lnTo>
                    <a:pt x="384" y="38"/>
                  </a:lnTo>
                  <a:lnTo>
                    <a:pt x="345" y="42"/>
                  </a:lnTo>
                  <a:lnTo>
                    <a:pt x="291" y="51"/>
                  </a:lnTo>
                  <a:lnTo>
                    <a:pt x="243" y="58"/>
                  </a:lnTo>
                  <a:lnTo>
                    <a:pt x="200" y="67"/>
                  </a:lnTo>
                  <a:lnTo>
                    <a:pt x="162" y="76"/>
                  </a:lnTo>
                  <a:lnTo>
                    <a:pt x="130" y="84"/>
                  </a:lnTo>
                  <a:lnTo>
                    <a:pt x="102" y="93"/>
                  </a:lnTo>
                  <a:lnTo>
                    <a:pt x="77" y="102"/>
                  </a:lnTo>
                  <a:lnTo>
                    <a:pt x="59" y="111"/>
                  </a:lnTo>
                  <a:lnTo>
                    <a:pt x="42" y="119"/>
                  </a:lnTo>
                  <a:lnTo>
                    <a:pt x="29" y="127"/>
                  </a:lnTo>
                  <a:lnTo>
                    <a:pt x="18" y="135"/>
                  </a:lnTo>
                  <a:lnTo>
                    <a:pt x="11" y="144"/>
                  </a:lnTo>
                  <a:lnTo>
                    <a:pt x="6" y="151"/>
                  </a:lnTo>
                  <a:lnTo>
                    <a:pt x="3" y="160"/>
                  </a:lnTo>
                  <a:lnTo>
                    <a:pt x="0" y="167"/>
                  </a:lnTo>
                  <a:lnTo>
                    <a:pt x="0" y="175"/>
                  </a:lnTo>
                  <a:lnTo>
                    <a:pt x="1" y="185"/>
                  </a:lnTo>
                  <a:lnTo>
                    <a:pt x="4" y="195"/>
                  </a:lnTo>
                  <a:lnTo>
                    <a:pt x="11" y="207"/>
                  </a:lnTo>
                  <a:lnTo>
                    <a:pt x="21" y="218"/>
                  </a:lnTo>
                  <a:lnTo>
                    <a:pt x="32" y="227"/>
                  </a:lnTo>
                  <a:lnTo>
                    <a:pt x="45" y="234"/>
                  </a:lnTo>
                  <a:lnTo>
                    <a:pt x="60" y="243"/>
                  </a:lnTo>
                  <a:lnTo>
                    <a:pt x="77" y="250"/>
                  </a:lnTo>
                  <a:lnTo>
                    <a:pt x="97" y="258"/>
                  </a:lnTo>
                  <a:lnTo>
                    <a:pt x="119" y="265"/>
                  </a:lnTo>
                  <a:lnTo>
                    <a:pt x="144" y="272"/>
                  </a:lnTo>
                  <a:lnTo>
                    <a:pt x="169" y="278"/>
                  </a:lnTo>
                  <a:lnTo>
                    <a:pt x="197" y="284"/>
                  </a:lnTo>
                  <a:lnTo>
                    <a:pt x="226" y="290"/>
                  </a:lnTo>
                  <a:lnTo>
                    <a:pt x="257" y="296"/>
                  </a:lnTo>
                  <a:lnTo>
                    <a:pt x="290" y="301"/>
                  </a:lnTo>
                  <a:lnTo>
                    <a:pt x="324" y="306"/>
                  </a:lnTo>
                  <a:lnTo>
                    <a:pt x="359" y="312"/>
                  </a:lnTo>
                  <a:lnTo>
                    <a:pt x="395" y="316"/>
                  </a:lnTo>
                  <a:lnTo>
                    <a:pt x="434" y="320"/>
                  </a:lnTo>
                  <a:lnTo>
                    <a:pt x="471" y="323"/>
                  </a:lnTo>
                  <a:lnTo>
                    <a:pt x="511" y="328"/>
                  </a:lnTo>
                  <a:lnTo>
                    <a:pt x="551" y="330"/>
                  </a:lnTo>
                  <a:lnTo>
                    <a:pt x="593" y="335"/>
                  </a:lnTo>
                  <a:lnTo>
                    <a:pt x="635" y="338"/>
                  </a:lnTo>
                  <a:lnTo>
                    <a:pt x="677" y="339"/>
                  </a:lnTo>
                  <a:lnTo>
                    <a:pt x="720" y="342"/>
                  </a:lnTo>
                  <a:lnTo>
                    <a:pt x="764" y="344"/>
                  </a:lnTo>
                  <a:lnTo>
                    <a:pt x="807" y="346"/>
                  </a:lnTo>
                  <a:lnTo>
                    <a:pt x="852" y="348"/>
                  </a:lnTo>
                  <a:lnTo>
                    <a:pt x="895" y="349"/>
                  </a:lnTo>
                  <a:lnTo>
                    <a:pt x="940" y="351"/>
                  </a:lnTo>
                  <a:lnTo>
                    <a:pt x="984" y="351"/>
                  </a:lnTo>
                  <a:lnTo>
                    <a:pt x="1027" y="352"/>
                  </a:lnTo>
                  <a:lnTo>
                    <a:pt x="1070" y="352"/>
                  </a:lnTo>
                  <a:lnTo>
                    <a:pt x="1114" y="3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42" name="Freeform 242"/>
            <p:cNvSpPr>
              <a:spLocks/>
            </p:cNvSpPr>
            <p:nvPr/>
          </p:nvSpPr>
          <p:spPr bwMode="auto">
            <a:xfrm>
              <a:off x="1178" y="435"/>
              <a:ext cx="1" cy="2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2"/>
                </a:cxn>
              </a:cxnLst>
              <a:rect l="0" t="0" r="r" b="b"/>
              <a:pathLst>
                <a:path w="1" h="5">
                  <a:moveTo>
                    <a:pt x="1" y="2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E09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41" name="Freeform 241"/>
            <p:cNvSpPr>
              <a:spLocks/>
            </p:cNvSpPr>
            <p:nvPr/>
          </p:nvSpPr>
          <p:spPr bwMode="auto">
            <a:xfrm>
              <a:off x="132" y="378"/>
              <a:ext cx="1046" cy="117"/>
            </a:xfrm>
            <a:custGeom>
              <a:avLst/>
              <a:gdLst/>
              <a:ahLst/>
              <a:cxnLst>
                <a:cxn ang="0">
                  <a:pos x="935" y="1"/>
                </a:cxn>
                <a:cxn ang="0">
                  <a:pos x="774" y="4"/>
                </a:cxn>
                <a:cxn ang="0">
                  <a:pos x="628" y="11"/>
                </a:cxn>
                <a:cxn ang="0">
                  <a:pos x="495" y="20"/>
                </a:cxn>
                <a:cxn ang="0">
                  <a:pos x="377" y="32"/>
                </a:cxn>
                <a:cxn ang="0">
                  <a:pos x="273" y="43"/>
                </a:cxn>
                <a:cxn ang="0">
                  <a:pos x="186" y="58"/>
                </a:cxn>
                <a:cxn ang="0">
                  <a:pos x="114" y="73"/>
                </a:cxn>
                <a:cxn ang="0">
                  <a:pos x="59" y="87"/>
                </a:cxn>
                <a:cxn ang="0">
                  <a:pos x="21" y="102"/>
                </a:cxn>
                <a:cxn ang="0">
                  <a:pos x="0" y="115"/>
                </a:cxn>
                <a:cxn ang="0">
                  <a:pos x="21" y="129"/>
                </a:cxn>
                <a:cxn ang="0">
                  <a:pos x="59" y="144"/>
                </a:cxn>
                <a:cxn ang="0">
                  <a:pos x="114" y="158"/>
                </a:cxn>
                <a:cxn ang="0">
                  <a:pos x="186" y="174"/>
                </a:cxn>
                <a:cxn ang="0">
                  <a:pos x="273" y="187"/>
                </a:cxn>
                <a:cxn ang="0">
                  <a:pos x="377" y="201"/>
                </a:cxn>
                <a:cxn ang="0">
                  <a:pos x="495" y="212"/>
                </a:cxn>
                <a:cxn ang="0">
                  <a:pos x="628" y="221"/>
                </a:cxn>
                <a:cxn ang="0">
                  <a:pos x="774" y="228"/>
                </a:cxn>
                <a:cxn ang="0">
                  <a:pos x="935" y="231"/>
                </a:cxn>
                <a:cxn ang="0">
                  <a:pos x="1105" y="233"/>
                </a:cxn>
                <a:cxn ang="0">
                  <a:pos x="1269" y="230"/>
                </a:cxn>
                <a:cxn ang="0">
                  <a:pos x="1420" y="224"/>
                </a:cxn>
                <a:cxn ang="0">
                  <a:pos x="1558" y="215"/>
                </a:cxn>
                <a:cxn ang="0">
                  <a:pos x="1680" y="205"/>
                </a:cxn>
                <a:cxn ang="0">
                  <a:pos x="1788" y="192"/>
                </a:cxn>
                <a:cxn ang="0">
                  <a:pos x="1881" y="179"/>
                </a:cxn>
                <a:cxn ang="0">
                  <a:pos x="1957" y="164"/>
                </a:cxn>
                <a:cxn ang="0">
                  <a:pos x="2019" y="150"/>
                </a:cxn>
                <a:cxn ang="0">
                  <a:pos x="2063" y="134"/>
                </a:cxn>
                <a:cxn ang="0">
                  <a:pos x="2089" y="119"/>
                </a:cxn>
                <a:cxn ang="0">
                  <a:pos x="2083" y="106"/>
                </a:cxn>
                <a:cxn ang="0">
                  <a:pos x="2050" y="91"/>
                </a:cxn>
                <a:cxn ang="0">
                  <a:pos x="2001" y="77"/>
                </a:cxn>
                <a:cxn ang="0">
                  <a:pos x="1934" y="62"/>
                </a:cxn>
                <a:cxn ang="0">
                  <a:pos x="1852" y="49"/>
                </a:cxn>
                <a:cxn ang="0">
                  <a:pos x="1754" y="36"/>
                </a:cxn>
                <a:cxn ang="0">
                  <a:pos x="1641" y="24"/>
                </a:cxn>
                <a:cxn ang="0">
                  <a:pos x="1513" y="14"/>
                </a:cxn>
                <a:cxn ang="0">
                  <a:pos x="1372" y="7"/>
                </a:cxn>
                <a:cxn ang="0">
                  <a:pos x="1215" y="1"/>
                </a:cxn>
                <a:cxn ang="0">
                  <a:pos x="1048" y="0"/>
                </a:cxn>
              </a:cxnLst>
              <a:rect l="0" t="0" r="r" b="b"/>
              <a:pathLst>
                <a:path w="2094" h="233">
                  <a:moveTo>
                    <a:pt x="1048" y="0"/>
                  </a:moveTo>
                  <a:lnTo>
                    <a:pt x="991" y="0"/>
                  </a:lnTo>
                  <a:lnTo>
                    <a:pt x="935" y="1"/>
                  </a:lnTo>
                  <a:lnTo>
                    <a:pt x="879" y="1"/>
                  </a:lnTo>
                  <a:lnTo>
                    <a:pt x="826" y="3"/>
                  </a:lnTo>
                  <a:lnTo>
                    <a:pt x="774" y="4"/>
                  </a:lnTo>
                  <a:lnTo>
                    <a:pt x="724" y="7"/>
                  </a:lnTo>
                  <a:lnTo>
                    <a:pt x="674" y="8"/>
                  </a:lnTo>
                  <a:lnTo>
                    <a:pt x="628" y="11"/>
                  </a:lnTo>
                  <a:lnTo>
                    <a:pt x="581" y="14"/>
                  </a:lnTo>
                  <a:lnTo>
                    <a:pt x="538" y="17"/>
                  </a:lnTo>
                  <a:lnTo>
                    <a:pt x="495" y="20"/>
                  </a:lnTo>
                  <a:lnTo>
                    <a:pt x="454" y="24"/>
                  </a:lnTo>
                  <a:lnTo>
                    <a:pt x="414" y="27"/>
                  </a:lnTo>
                  <a:lnTo>
                    <a:pt x="377" y="32"/>
                  </a:lnTo>
                  <a:lnTo>
                    <a:pt x="341" y="36"/>
                  </a:lnTo>
                  <a:lnTo>
                    <a:pt x="306" y="39"/>
                  </a:lnTo>
                  <a:lnTo>
                    <a:pt x="273" y="43"/>
                  </a:lnTo>
                  <a:lnTo>
                    <a:pt x="242" y="49"/>
                  </a:lnTo>
                  <a:lnTo>
                    <a:pt x="213" y="54"/>
                  </a:lnTo>
                  <a:lnTo>
                    <a:pt x="186" y="58"/>
                  </a:lnTo>
                  <a:lnTo>
                    <a:pt x="160" y="62"/>
                  </a:lnTo>
                  <a:lnTo>
                    <a:pt x="137" y="67"/>
                  </a:lnTo>
                  <a:lnTo>
                    <a:pt x="114" y="73"/>
                  </a:lnTo>
                  <a:lnTo>
                    <a:pt x="93" y="77"/>
                  </a:lnTo>
                  <a:lnTo>
                    <a:pt x="75" y="81"/>
                  </a:lnTo>
                  <a:lnTo>
                    <a:pt x="59" y="87"/>
                  </a:lnTo>
                  <a:lnTo>
                    <a:pt x="44" y="91"/>
                  </a:lnTo>
                  <a:lnTo>
                    <a:pt x="31" y="96"/>
                  </a:lnTo>
                  <a:lnTo>
                    <a:pt x="21" y="102"/>
                  </a:lnTo>
                  <a:lnTo>
                    <a:pt x="11" y="106"/>
                  </a:lnTo>
                  <a:lnTo>
                    <a:pt x="5" y="110"/>
                  </a:lnTo>
                  <a:lnTo>
                    <a:pt x="0" y="115"/>
                  </a:lnTo>
                  <a:lnTo>
                    <a:pt x="5" y="119"/>
                  </a:lnTo>
                  <a:lnTo>
                    <a:pt x="11" y="125"/>
                  </a:lnTo>
                  <a:lnTo>
                    <a:pt x="21" y="129"/>
                  </a:lnTo>
                  <a:lnTo>
                    <a:pt x="31" y="134"/>
                  </a:lnTo>
                  <a:lnTo>
                    <a:pt x="44" y="139"/>
                  </a:lnTo>
                  <a:lnTo>
                    <a:pt x="59" y="144"/>
                  </a:lnTo>
                  <a:lnTo>
                    <a:pt x="75" y="150"/>
                  </a:lnTo>
                  <a:lnTo>
                    <a:pt x="93" y="154"/>
                  </a:lnTo>
                  <a:lnTo>
                    <a:pt x="114" y="158"/>
                  </a:lnTo>
                  <a:lnTo>
                    <a:pt x="137" y="164"/>
                  </a:lnTo>
                  <a:lnTo>
                    <a:pt x="160" y="169"/>
                  </a:lnTo>
                  <a:lnTo>
                    <a:pt x="186" y="174"/>
                  </a:lnTo>
                  <a:lnTo>
                    <a:pt x="213" y="179"/>
                  </a:lnTo>
                  <a:lnTo>
                    <a:pt x="242" y="183"/>
                  </a:lnTo>
                  <a:lnTo>
                    <a:pt x="273" y="187"/>
                  </a:lnTo>
                  <a:lnTo>
                    <a:pt x="306" y="192"/>
                  </a:lnTo>
                  <a:lnTo>
                    <a:pt x="341" y="196"/>
                  </a:lnTo>
                  <a:lnTo>
                    <a:pt x="377" y="201"/>
                  </a:lnTo>
                  <a:lnTo>
                    <a:pt x="414" y="205"/>
                  </a:lnTo>
                  <a:lnTo>
                    <a:pt x="454" y="208"/>
                  </a:lnTo>
                  <a:lnTo>
                    <a:pt x="495" y="212"/>
                  </a:lnTo>
                  <a:lnTo>
                    <a:pt x="538" y="215"/>
                  </a:lnTo>
                  <a:lnTo>
                    <a:pt x="581" y="218"/>
                  </a:lnTo>
                  <a:lnTo>
                    <a:pt x="628" y="221"/>
                  </a:lnTo>
                  <a:lnTo>
                    <a:pt x="674" y="224"/>
                  </a:lnTo>
                  <a:lnTo>
                    <a:pt x="724" y="225"/>
                  </a:lnTo>
                  <a:lnTo>
                    <a:pt x="774" y="228"/>
                  </a:lnTo>
                  <a:lnTo>
                    <a:pt x="826" y="230"/>
                  </a:lnTo>
                  <a:lnTo>
                    <a:pt x="879" y="231"/>
                  </a:lnTo>
                  <a:lnTo>
                    <a:pt x="935" y="231"/>
                  </a:lnTo>
                  <a:lnTo>
                    <a:pt x="991" y="233"/>
                  </a:lnTo>
                  <a:lnTo>
                    <a:pt x="1048" y="233"/>
                  </a:lnTo>
                  <a:lnTo>
                    <a:pt x="1105" y="233"/>
                  </a:lnTo>
                  <a:lnTo>
                    <a:pt x="1161" y="231"/>
                  </a:lnTo>
                  <a:lnTo>
                    <a:pt x="1215" y="231"/>
                  </a:lnTo>
                  <a:lnTo>
                    <a:pt x="1269" y="230"/>
                  </a:lnTo>
                  <a:lnTo>
                    <a:pt x="1321" y="228"/>
                  </a:lnTo>
                  <a:lnTo>
                    <a:pt x="1372" y="225"/>
                  </a:lnTo>
                  <a:lnTo>
                    <a:pt x="1420" y="224"/>
                  </a:lnTo>
                  <a:lnTo>
                    <a:pt x="1468" y="221"/>
                  </a:lnTo>
                  <a:lnTo>
                    <a:pt x="1513" y="218"/>
                  </a:lnTo>
                  <a:lnTo>
                    <a:pt x="1558" y="215"/>
                  </a:lnTo>
                  <a:lnTo>
                    <a:pt x="1599" y="212"/>
                  </a:lnTo>
                  <a:lnTo>
                    <a:pt x="1641" y="208"/>
                  </a:lnTo>
                  <a:lnTo>
                    <a:pt x="1680" y="205"/>
                  </a:lnTo>
                  <a:lnTo>
                    <a:pt x="1717" y="201"/>
                  </a:lnTo>
                  <a:lnTo>
                    <a:pt x="1754" y="196"/>
                  </a:lnTo>
                  <a:lnTo>
                    <a:pt x="1788" y="192"/>
                  </a:lnTo>
                  <a:lnTo>
                    <a:pt x="1821" y="187"/>
                  </a:lnTo>
                  <a:lnTo>
                    <a:pt x="1852" y="183"/>
                  </a:lnTo>
                  <a:lnTo>
                    <a:pt x="1881" y="179"/>
                  </a:lnTo>
                  <a:lnTo>
                    <a:pt x="1908" y="174"/>
                  </a:lnTo>
                  <a:lnTo>
                    <a:pt x="1934" y="169"/>
                  </a:lnTo>
                  <a:lnTo>
                    <a:pt x="1957" y="164"/>
                  </a:lnTo>
                  <a:lnTo>
                    <a:pt x="1981" y="158"/>
                  </a:lnTo>
                  <a:lnTo>
                    <a:pt x="2001" y="154"/>
                  </a:lnTo>
                  <a:lnTo>
                    <a:pt x="2019" y="150"/>
                  </a:lnTo>
                  <a:lnTo>
                    <a:pt x="2035" y="144"/>
                  </a:lnTo>
                  <a:lnTo>
                    <a:pt x="2050" y="139"/>
                  </a:lnTo>
                  <a:lnTo>
                    <a:pt x="2063" y="134"/>
                  </a:lnTo>
                  <a:lnTo>
                    <a:pt x="2074" y="129"/>
                  </a:lnTo>
                  <a:lnTo>
                    <a:pt x="2083" y="125"/>
                  </a:lnTo>
                  <a:lnTo>
                    <a:pt x="2089" y="119"/>
                  </a:lnTo>
                  <a:lnTo>
                    <a:pt x="2094" y="115"/>
                  </a:lnTo>
                  <a:lnTo>
                    <a:pt x="2089" y="110"/>
                  </a:lnTo>
                  <a:lnTo>
                    <a:pt x="2083" y="106"/>
                  </a:lnTo>
                  <a:lnTo>
                    <a:pt x="2074" y="102"/>
                  </a:lnTo>
                  <a:lnTo>
                    <a:pt x="2063" y="96"/>
                  </a:lnTo>
                  <a:lnTo>
                    <a:pt x="2050" y="91"/>
                  </a:lnTo>
                  <a:lnTo>
                    <a:pt x="2035" y="87"/>
                  </a:lnTo>
                  <a:lnTo>
                    <a:pt x="2019" y="81"/>
                  </a:lnTo>
                  <a:lnTo>
                    <a:pt x="2001" y="77"/>
                  </a:lnTo>
                  <a:lnTo>
                    <a:pt x="1981" y="73"/>
                  </a:lnTo>
                  <a:lnTo>
                    <a:pt x="1957" y="67"/>
                  </a:lnTo>
                  <a:lnTo>
                    <a:pt x="1934" y="62"/>
                  </a:lnTo>
                  <a:lnTo>
                    <a:pt x="1908" y="58"/>
                  </a:lnTo>
                  <a:lnTo>
                    <a:pt x="1881" y="54"/>
                  </a:lnTo>
                  <a:lnTo>
                    <a:pt x="1852" y="49"/>
                  </a:lnTo>
                  <a:lnTo>
                    <a:pt x="1821" y="43"/>
                  </a:lnTo>
                  <a:lnTo>
                    <a:pt x="1788" y="39"/>
                  </a:lnTo>
                  <a:lnTo>
                    <a:pt x="1754" y="36"/>
                  </a:lnTo>
                  <a:lnTo>
                    <a:pt x="1717" y="32"/>
                  </a:lnTo>
                  <a:lnTo>
                    <a:pt x="1680" y="27"/>
                  </a:lnTo>
                  <a:lnTo>
                    <a:pt x="1641" y="24"/>
                  </a:lnTo>
                  <a:lnTo>
                    <a:pt x="1599" y="20"/>
                  </a:lnTo>
                  <a:lnTo>
                    <a:pt x="1558" y="17"/>
                  </a:lnTo>
                  <a:lnTo>
                    <a:pt x="1513" y="14"/>
                  </a:lnTo>
                  <a:lnTo>
                    <a:pt x="1468" y="11"/>
                  </a:lnTo>
                  <a:lnTo>
                    <a:pt x="1420" y="8"/>
                  </a:lnTo>
                  <a:lnTo>
                    <a:pt x="1372" y="7"/>
                  </a:lnTo>
                  <a:lnTo>
                    <a:pt x="1321" y="4"/>
                  </a:lnTo>
                  <a:lnTo>
                    <a:pt x="1269" y="3"/>
                  </a:lnTo>
                  <a:lnTo>
                    <a:pt x="1215" y="1"/>
                  </a:lnTo>
                  <a:lnTo>
                    <a:pt x="1161" y="1"/>
                  </a:lnTo>
                  <a:lnTo>
                    <a:pt x="1105" y="0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40" name="Freeform 240"/>
            <p:cNvSpPr>
              <a:spLocks/>
            </p:cNvSpPr>
            <p:nvPr/>
          </p:nvSpPr>
          <p:spPr bwMode="auto">
            <a:xfrm>
              <a:off x="102" y="427"/>
              <a:ext cx="1109" cy="824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966" y="1141"/>
                </a:cxn>
                <a:cxn ang="0">
                  <a:pos x="960" y="1122"/>
                </a:cxn>
                <a:cxn ang="0">
                  <a:pos x="960" y="1605"/>
                </a:cxn>
                <a:cxn ang="0">
                  <a:pos x="963" y="1607"/>
                </a:cxn>
                <a:cxn ang="0">
                  <a:pos x="968" y="1610"/>
                </a:cxn>
                <a:cxn ang="0">
                  <a:pos x="973" y="1613"/>
                </a:cxn>
                <a:cxn ang="0">
                  <a:pos x="976" y="1614"/>
                </a:cxn>
                <a:cxn ang="0">
                  <a:pos x="977" y="1616"/>
                </a:cxn>
                <a:cxn ang="0">
                  <a:pos x="983" y="1619"/>
                </a:cxn>
                <a:cxn ang="0">
                  <a:pos x="990" y="1621"/>
                </a:cxn>
                <a:cxn ang="0">
                  <a:pos x="1000" y="1626"/>
                </a:cxn>
                <a:cxn ang="0">
                  <a:pos x="1011" y="1630"/>
                </a:cxn>
                <a:cxn ang="0">
                  <a:pos x="1025" y="1636"/>
                </a:cxn>
                <a:cxn ang="0">
                  <a:pos x="1041" y="1639"/>
                </a:cxn>
                <a:cxn ang="0">
                  <a:pos x="1058" y="1643"/>
                </a:cxn>
                <a:cxn ang="0">
                  <a:pos x="1076" y="1646"/>
                </a:cxn>
                <a:cxn ang="0">
                  <a:pos x="1097" y="1648"/>
                </a:cxn>
                <a:cxn ang="0">
                  <a:pos x="1117" y="1648"/>
                </a:cxn>
                <a:cxn ang="0">
                  <a:pos x="1138" y="1646"/>
                </a:cxn>
                <a:cxn ang="0">
                  <a:pos x="1160" y="1642"/>
                </a:cxn>
                <a:cxn ang="0">
                  <a:pos x="1183" y="1635"/>
                </a:cxn>
                <a:cxn ang="0">
                  <a:pos x="1207" y="1626"/>
                </a:cxn>
                <a:cxn ang="0">
                  <a:pos x="1230" y="1614"/>
                </a:cxn>
                <a:cxn ang="0">
                  <a:pos x="1245" y="1605"/>
                </a:cxn>
                <a:cxn ang="0">
                  <a:pos x="1245" y="1122"/>
                </a:cxn>
                <a:cxn ang="0">
                  <a:pos x="1239" y="1141"/>
                </a:cxn>
                <a:cxn ang="0">
                  <a:pos x="2217" y="38"/>
                </a:cxn>
                <a:cxn ang="0">
                  <a:pos x="2167" y="0"/>
                </a:cxn>
                <a:cxn ang="0">
                  <a:pos x="1182" y="1111"/>
                </a:cxn>
                <a:cxn ang="0">
                  <a:pos x="1182" y="1589"/>
                </a:cxn>
                <a:cxn ang="0">
                  <a:pos x="1197" y="1563"/>
                </a:cxn>
                <a:cxn ang="0">
                  <a:pos x="1163" y="1578"/>
                </a:cxn>
                <a:cxn ang="0">
                  <a:pos x="1129" y="1585"/>
                </a:cxn>
                <a:cxn ang="0">
                  <a:pos x="1098" y="1587"/>
                </a:cxn>
                <a:cxn ang="0">
                  <a:pos x="1070" y="1584"/>
                </a:cxn>
                <a:cxn ang="0">
                  <a:pos x="1045" y="1578"/>
                </a:cxn>
                <a:cxn ang="0">
                  <a:pos x="1027" y="1570"/>
                </a:cxn>
                <a:cxn ang="0">
                  <a:pos x="1014" y="1566"/>
                </a:cxn>
                <a:cxn ang="0">
                  <a:pos x="1008" y="1563"/>
                </a:cxn>
                <a:cxn ang="0">
                  <a:pos x="1024" y="1589"/>
                </a:cxn>
                <a:cxn ang="0">
                  <a:pos x="1024" y="1111"/>
                </a:cxn>
                <a:cxn ang="0">
                  <a:pos x="99" y="53"/>
                </a:cxn>
                <a:cxn ang="0">
                  <a:pos x="0" y="38"/>
                </a:cxn>
              </a:cxnLst>
              <a:rect l="0" t="0" r="r" b="b"/>
              <a:pathLst>
                <a:path w="2217" h="1648">
                  <a:moveTo>
                    <a:pt x="0" y="38"/>
                  </a:moveTo>
                  <a:lnTo>
                    <a:pt x="966" y="1141"/>
                  </a:lnTo>
                  <a:lnTo>
                    <a:pt x="960" y="1122"/>
                  </a:lnTo>
                  <a:lnTo>
                    <a:pt x="960" y="1605"/>
                  </a:lnTo>
                  <a:lnTo>
                    <a:pt x="963" y="1607"/>
                  </a:lnTo>
                  <a:lnTo>
                    <a:pt x="968" y="1610"/>
                  </a:lnTo>
                  <a:lnTo>
                    <a:pt x="973" y="1613"/>
                  </a:lnTo>
                  <a:lnTo>
                    <a:pt x="976" y="1614"/>
                  </a:lnTo>
                  <a:lnTo>
                    <a:pt x="977" y="1616"/>
                  </a:lnTo>
                  <a:lnTo>
                    <a:pt x="983" y="1619"/>
                  </a:lnTo>
                  <a:lnTo>
                    <a:pt x="990" y="1621"/>
                  </a:lnTo>
                  <a:lnTo>
                    <a:pt x="1000" y="1626"/>
                  </a:lnTo>
                  <a:lnTo>
                    <a:pt x="1011" y="1630"/>
                  </a:lnTo>
                  <a:lnTo>
                    <a:pt x="1025" y="1636"/>
                  </a:lnTo>
                  <a:lnTo>
                    <a:pt x="1041" y="1639"/>
                  </a:lnTo>
                  <a:lnTo>
                    <a:pt x="1058" y="1643"/>
                  </a:lnTo>
                  <a:lnTo>
                    <a:pt x="1076" y="1646"/>
                  </a:lnTo>
                  <a:lnTo>
                    <a:pt x="1097" y="1648"/>
                  </a:lnTo>
                  <a:lnTo>
                    <a:pt x="1117" y="1648"/>
                  </a:lnTo>
                  <a:lnTo>
                    <a:pt x="1138" y="1646"/>
                  </a:lnTo>
                  <a:lnTo>
                    <a:pt x="1160" y="1642"/>
                  </a:lnTo>
                  <a:lnTo>
                    <a:pt x="1183" y="1635"/>
                  </a:lnTo>
                  <a:lnTo>
                    <a:pt x="1207" y="1626"/>
                  </a:lnTo>
                  <a:lnTo>
                    <a:pt x="1230" y="1614"/>
                  </a:lnTo>
                  <a:lnTo>
                    <a:pt x="1245" y="1605"/>
                  </a:lnTo>
                  <a:lnTo>
                    <a:pt x="1245" y="1122"/>
                  </a:lnTo>
                  <a:lnTo>
                    <a:pt x="1239" y="1141"/>
                  </a:lnTo>
                  <a:lnTo>
                    <a:pt x="2217" y="38"/>
                  </a:lnTo>
                  <a:lnTo>
                    <a:pt x="2167" y="0"/>
                  </a:lnTo>
                  <a:lnTo>
                    <a:pt x="1182" y="1111"/>
                  </a:lnTo>
                  <a:lnTo>
                    <a:pt x="1182" y="1589"/>
                  </a:lnTo>
                  <a:lnTo>
                    <a:pt x="1197" y="1563"/>
                  </a:lnTo>
                  <a:lnTo>
                    <a:pt x="1163" y="1578"/>
                  </a:lnTo>
                  <a:lnTo>
                    <a:pt x="1129" y="1585"/>
                  </a:lnTo>
                  <a:lnTo>
                    <a:pt x="1098" y="1587"/>
                  </a:lnTo>
                  <a:lnTo>
                    <a:pt x="1070" y="1584"/>
                  </a:lnTo>
                  <a:lnTo>
                    <a:pt x="1045" y="1578"/>
                  </a:lnTo>
                  <a:lnTo>
                    <a:pt x="1027" y="1570"/>
                  </a:lnTo>
                  <a:lnTo>
                    <a:pt x="1014" y="1566"/>
                  </a:lnTo>
                  <a:lnTo>
                    <a:pt x="1008" y="1563"/>
                  </a:lnTo>
                  <a:lnTo>
                    <a:pt x="1024" y="1589"/>
                  </a:lnTo>
                  <a:lnTo>
                    <a:pt x="1024" y="1111"/>
                  </a:lnTo>
                  <a:lnTo>
                    <a:pt x="99" y="53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39" name="Freeform 239"/>
            <p:cNvSpPr>
              <a:spLocks/>
            </p:cNvSpPr>
            <p:nvPr/>
          </p:nvSpPr>
          <p:spPr bwMode="auto">
            <a:xfrm>
              <a:off x="578" y="664"/>
              <a:ext cx="145" cy="211"/>
            </a:xfrm>
            <a:custGeom>
              <a:avLst/>
              <a:gdLst/>
              <a:ahLst/>
              <a:cxnLst>
                <a:cxn ang="0">
                  <a:pos x="189" y="290"/>
                </a:cxn>
                <a:cxn ang="0">
                  <a:pos x="183" y="317"/>
                </a:cxn>
                <a:cxn ang="0">
                  <a:pos x="184" y="333"/>
                </a:cxn>
                <a:cxn ang="0">
                  <a:pos x="190" y="339"/>
                </a:cxn>
                <a:cxn ang="0">
                  <a:pos x="203" y="336"/>
                </a:cxn>
                <a:cxn ang="0">
                  <a:pos x="220" y="322"/>
                </a:cxn>
                <a:cxn ang="0">
                  <a:pos x="239" y="301"/>
                </a:cxn>
                <a:cxn ang="0">
                  <a:pos x="252" y="283"/>
                </a:cxn>
                <a:cxn ang="0">
                  <a:pos x="262" y="271"/>
                </a:cxn>
                <a:cxn ang="0">
                  <a:pos x="271" y="259"/>
                </a:cxn>
                <a:cxn ang="0">
                  <a:pos x="282" y="258"/>
                </a:cxn>
                <a:cxn ang="0">
                  <a:pos x="288" y="262"/>
                </a:cxn>
                <a:cxn ang="0">
                  <a:pos x="285" y="281"/>
                </a:cxn>
                <a:cxn ang="0">
                  <a:pos x="260" y="320"/>
                </a:cxn>
                <a:cxn ang="0">
                  <a:pos x="235" y="349"/>
                </a:cxn>
                <a:cxn ang="0">
                  <a:pos x="203" y="379"/>
                </a:cxn>
                <a:cxn ang="0">
                  <a:pos x="166" y="403"/>
                </a:cxn>
                <a:cxn ang="0">
                  <a:pos x="125" y="418"/>
                </a:cxn>
                <a:cxn ang="0">
                  <a:pos x="91" y="422"/>
                </a:cxn>
                <a:cxn ang="0">
                  <a:pos x="71" y="419"/>
                </a:cxn>
                <a:cxn ang="0">
                  <a:pos x="54" y="409"/>
                </a:cxn>
                <a:cxn ang="0">
                  <a:pos x="45" y="392"/>
                </a:cxn>
                <a:cxn ang="0">
                  <a:pos x="42" y="361"/>
                </a:cxn>
                <a:cxn ang="0">
                  <a:pos x="49" y="312"/>
                </a:cxn>
                <a:cxn ang="0">
                  <a:pos x="62" y="258"/>
                </a:cxn>
                <a:cxn ang="0">
                  <a:pos x="77" y="210"/>
                </a:cxn>
                <a:cxn ang="0">
                  <a:pos x="90" y="168"/>
                </a:cxn>
                <a:cxn ang="0">
                  <a:pos x="110" y="99"/>
                </a:cxn>
                <a:cxn ang="0">
                  <a:pos x="111" y="73"/>
                </a:cxn>
                <a:cxn ang="0">
                  <a:pos x="105" y="67"/>
                </a:cxn>
                <a:cxn ang="0">
                  <a:pos x="88" y="72"/>
                </a:cxn>
                <a:cxn ang="0">
                  <a:pos x="63" y="95"/>
                </a:cxn>
                <a:cxn ang="0">
                  <a:pos x="40" y="125"/>
                </a:cxn>
                <a:cxn ang="0">
                  <a:pos x="22" y="147"/>
                </a:cxn>
                <a:cxn ang="0">
                  <a:pos x="9" y="152"/>
                </a:cxn>
                <a:cxn ang="0">
                  <a:pos x="1" y="146"/>
                </a:cxn>
                <a:cxn ang="0">
                  <a:pos x="5" y="127"/>
                </a:cxn>
                <a:cxn ang="0">
                  <a:pos x="32" y="86"/>
                </a:cxn>
                <a:cxn ang="0">
                  <a:pos x="57" y="60"/>
                </a:cxn>
                <a:cxn ang="0">
                  <a:pos x="87" y="35"/>
                </a:cxn>
                <a:cxn ang="0">
                  <a:pos x="121" y="16"/>
                </a:cxn>
                <a:cxn ang="0">
                  <a:pos x="158" y="3"/>
                </a:cxn>
                <a:cxn ang="0">
                  <a:pos x="190" y="0"/>
                </a:cxn>
                <a:cxn ang="0">
                  <a:pos x="214" y="5"/>
                </a:cxn>
                <a:cxn ang="0">
                  <a:pos x="231" y="15"/>
                </a:cxn>
                <a:cxn ang="0">
                  <a:pos x="242" y="34"/>
                </a:cxn>
                <a:cxn ang="0">
                  <a:pos x="243" y="73"/>
                </a:cxn>
                <a:cxn ang="0">
                  <a:pos x="226" y="149"/>
                </a:cxn>
                <a:cxn ang="0">
                  <a:pos x="192" y="278"/>
                </a:cxn>
              </a:cxnLst>
              <a:rect l="0" t="0" r="r" b="b"/>
              <a:pathLst>
                <a:path w="290" h="422">
                  <a:moveTo>
                    <a:pt x="192" y="278"/>
                  </a:moveTo>
                  <a:lnTo>
                    <a:pt x="189" y="290"/>
                  </a:lnTo>
                  <a:lnTo>
                    <a:pt x="184" y="303"/>
                  </a:lnTo>
                  <a:lnTo>
                    <a:pt x="183" y="317"/>
                  </a:lnTo>
                  <a:lnTo>
                    <a:pt x="183" y="329"/>
                  </a:lnTo>
                  <a:lnTo>
                    <a:pt x="184" y="333"/>
                  </a:lnTo>
                  <a:lnTo>
                    <a:pt x="186" y="336"/>
                  </a:lnTo>
                  <a:lnTo>
                    <a:pt x="190" y="339"/>
                  </a:lnTo>
                  <a:lnTo>
                    <a:pt x="195" y="339"/>
                  </a:lnTo>
                  <a:lnTo>
                    <a:pt x="203" y="336"/>
                  </a:lnTo>
                  <a:lnTo>
                    <a:pt x="211" y="331"/>
                  </a:lnTo>
                  <a:lnTo>
                    <a:pt x="220" y="322"/>
                  </a:lnTo>
                  <a:lnTo>
                    <a:pt x="229" y="312"/>
                  </a:lnTo>
                  <a:lnTo>
                    <a:pt x="239" y="301"/>
                  </a:lnTo>
                  <a:lnTo>
                    <a:pt x="246" y="291"/>
                  </a:lnTo>
                  <a:lnTo>
                    <a:pt x="252" y="283"/>
                  </a:lnTo>
                  <a:lnTo>
                    <a:pt x="257" y="277"/>
                  </a:lnTo>
                  <a:lnTo>
                    <a:pt x="262" y="271"/>
                  </a:lnTo>
                  <a:lnTo>
                    <a:pt x="266" y="265"/>
                  </a:lnTo>
                  <a:lnTo>
                    <a:pt x="271" y="259"/>
                  </a:lnTo>
                  <a:lnTo>
                    <a:pt x="277" y="256"/>
                  </a:lnTo>
                  <a:lnTo>
                    <a:pt x="282" y="258"/>
                  </a:lnTo>
                  <a:lnTo>
                    <a:pt x="285" y="259"/>
                  </a:lnTo>
                  <a:lnTo>
                    <a:pt x="288" y="262"/>
                  </a:lnTo>
                  <a:lnTo>
                    <a:pt x="290" y="265"/>
                  </a:lnTo>
                  <a:lnTo>
                    <a:pt x="285" y="281"/>
                  </a:lnTo>
                  <a:lnTo>
                    <a:pt x="274" y="301"/>
                  </a:lnTo>
                  <a:lnTo>
                    <a:pt x="260" y="320"/>
                  </a:lnTo>
                  <a:lnTo>
                    <a:pt x="249" y="333"/>
                  </a:lnTo>
                  <a:lnTo>
                    <a:pt x="235" y="349"/>
                  </a:lnTo>
                  <a:lnTo>
                    <a:pt x="220" y="364"/>
                  </a:lnTo>
                  <a:lnTo>
                    <a:pt x="203" y="379"/>
                  </a:lnTo>
                  <a:lnTo>
                    <a:pt x="184" y="392"/>
                  </a:lnTo>
                  <a:lnTo>
                    <a:pt x="166" y="403"/>
                  </a:lnTo>
                  <a:lnTo>
                    <a:pt x="146" y="412"/>
                  </a:lnTo>
                  <a:lnTo>
                    <a:pt x="125" y="418"/>
                  </a:lnTo>
                  <a:lnTo>
                    <a:pt x="104" y="422"/>
                  </a:lnTo>
                  <a:lnTo>
                    <a:pt x="91" y="422"/>
                  </a:lnTo>
                  <a:lnTo>
                    <a:pt x="80" y="422"/>
                  </a:lnTo>
                  <a:lnTo>
                    <a:pt x="71" y="419"/>
                  </a:lnTo>
                  <a:lnTo>
                    <a:pt x="62" y="415"/>
                  </a:lnTo>
                  <a:lnTo>
                    <a:pt x="54" y="409"/>
                  </a:lnTo>
                  <a:lnTo>
                    <a:pt x="49" y="402"/>
                  </a:lnTo>
                  <a:lnTo>
                    <a:pt x="45" y="392"/>
                  </a:lnTo>
                  <a:lnTo>
                    <a:pt x="42" y="380"/>
                  </a:lnTo>
                  <a:lnTo>
                    <a:pt x="42" y="361"/>
                  </a:lnTo>
                  <a:lnTo>
                    <a:pt x="45" y="338"/>
                  </a:lnTo>
                  <a:lnTo>
                    <a:pt x="49" y="312"/>
                  </a:lnTo>
                  <a:lnTo>
                    <a:pt x="56" y="285"/>
                  </a:lnTo>
                  <a:lnTo>
                    <a:pt x="62" y="258"/>
                  </a:lnTo>
                  <a:lnTo>
                    <a:pt x="70" y="233"/>
                  </a:lnTo>
                  <a:lnTo>
                    <a:pt x="77" y="210"/>
                  </a:lnTo>
                  <a:lnTo>
                    <a:pt x="84" y="189"/>
                  </a:lnTo>
                  <a:lnTo>
                    <a:pt x="90" y="168"/>
                  </a:lnTo>
                  <a:lnTo>
                    <a:pt x="101" y="134"/>
                  </a:lnTo>
                  <a:lnTo>
                    <a:pt x="110" y="99"/>
                  </a:lnTo>
                  <a:lnTo>
                    <a:pt x="113" y="77"/>
                  </a:lnTo>
                  <a:lnTo>
                    <a:pt x="111" y="73"/>
                  </a:lnTo>
                  <a:lnTo>
                    <a:pt x="108" y="70"/>
                  </a:lnTo>
                  <a:lnTo>
                    <a:pt x="105" y="67"/>
                  </a:lnTo>
                  <a:lnTo>
                    <a:pt x="101" y="67"/>
                  </a:lnTo>
                  <a:lnTo>
                    <a:pt x="88" y="72"/>
                  </a:lnTo>
                  <a:lnTo>
                    <a:pt x="76" y="82"/>
                  </a:lnTo>
                  <a:lnTo>
                    <a:pt x="63" y="95"/>
                  </a:lnTo>
                  <a:lnTo>
                    <a:pt x="51" y="109"/>
                  </a:lnTo>
                  <a:lnTo>
                    <a:pt x="40" y="125"/>
                  </a:lnTo>
                  <a:lnTo>
                    <a:pt x="29" y="138"/>
                  </a:lnTo>
                  <a:lnTo>
                    <a:pt x="22" y="147"/>
                  </a:lnTo>
                  <a:lnTo>
                    <a:pt x="14" y="152"/>
                  </a:lnTo>
                  <a:lnTo>
                    <a:pt x="9" y="152"/>
                  </a:lnTo>
                  <a:lnTo>
                    <a:pt x="5" y="149"/>
                  </a:lnTo>
                  <a:lnTo>
                    <a:pt x="1" y="146"/>
                  </a:lnTo>
                  <a:lnTo>
                    <a:pt x="0" y="141"/>
                  </a:lnTo>
                  <a:lnTo>
                    <a:pt x="5" y="127"/>
                  </a:lnTo>
                  <a:lnTo>
                    <a:pt x="17" y="106"/>
                  </a:lnTo>
                  <a:lnTo>
                    <a:pt x="32" y="86"/>
                  </a:lnTo>
                  <a:lnTo>
                    <a:pt x="43" y="73"/>
                  </a:lnTo>
                  <a:lnTo>
                    <a:pt x="57" y="60"/>
                  </a:lnTo>
                  <a:lnTo>
                    <a:pt x="71" y="47"/>
                  </a:lnTo>
                  <a:lnTo>
                    <a:pt x="87" y="35"/>
                  </a:lnTo>
                  <a:lnTo>
                    <a:pt x="104" y="25"/>
                  </a:lnTo>
                  <a:lnTo>
                    <a:pt x="121" y="16"/>
                  </a:lnTo>
                  <a:lnTo>
                    <a:pt x="139" y="9"/>
                  </a:lnTo>
                  <a:lnTo>
                    <a:pt x="158" y="3"/>
                  </a:lnTo>
                  <a:lnTo>
                    <a:pt x="178" y="0"/>
                  </a:lnTo>
                  <a:lnTo>
                    <a:pt x="190" y="0"/>
                  </a:lnTo>
                  <a:lnTo>
                    <a:pt x="203" y="2"/>
                  </a:lnTo>
                  <a:lnTo>
                    <a:pt x="214" y="5"/>
                  </a:lnTo>
                  <a:lnTo>
                    <a:pt x="223" y="9"/>
                  </a:lnTo>
                  <a:lnTo>
                    <a:pt x="231" y="15"/>
                  </a:lnTo>
                  <a:lnTo>
                    <a:pt x="239" y="24"/>
                  </a:lnTo>
                  <a:lnTo>
                    <a:pt x="242" y="34"/>
                  </a:lnTo>
                  <a:lnTo>
                    <a:pt x="245" y="45"/>
                  </a:lnTo>
                  <a:lnTo>
                    <a:pt x="243" y="73"/>
                  </a:lnTo>
                  <a:lnTo>
                    <a:pt x="237" y="111"/>
                  </a:lnTo>
                  <a:lnTo>
                    <a:pt x="226" y="149"/>
                  </a:lnTo>
                  <a:lnTo>
                    <a:pt x="218" y="179"/>
                  </a:lnTo>
                  <a:lnTo>
                    <a:pt x="192" y="2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38" name="Freeform 238"/>
            <p:cNvSpPr>
              <a:spLocks/>
            </p:cNvSpPr>
            <p:nvPr/>
          </p:nvSpPr>
          <p:spPr bwMode="auto">
            <a:xfrm>
              <a:off x="638" y="577"/>
              <a:ext cx="63" cy="62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0" y="60"/>
                </a:cxn>
                <a:cxn ang="0">
                  <a:pos x="3" y="47"/>
                </a:cxn>
                <a:cxn ang="0">
                  <a:pos x="8" y="35"/>
                </a:cxn>
                <a:cxn ang="0">
                  <a:pos x="15" y="23"/>
                </a:cxn>
                <a:cxn ang="0">
                  <a:pos x="25" y="15"/>
                </a:cxn>
                <a:cxn ang="0">
                  <a:pos x="35" y="7"/>
                </a:cxn>
                <a:cxn ang="0">
                  <a:pos x="48" y="3"/>
                </a:cxn>
                <a:cxn ang="0">
                  <a:pos x="62" y="0"/>
                </a:cxn>
                <a:cxn ang="0">
                  <a:pos x="74" y="0"/>
                </a:cxn>
                <a:cxn ang="0">
                  <a:pos x="85" y="1"/>
                </a:cxn>
                <a:cxn ang="0">
                  <a:pos x="94" y="4"/>
                </a:cxn>
                <a:cxn ang="0">
                  <a:pos x="104" y="10"/>
                </a:cxn>
                <a:cxn ang="0">
                  <a:pos x="111" y="18"/>
                </a:cxn>
                <a:cxn ang="0">
                  <a:pos x="118" y="28"/>
                </a:cxn>
                <a:cxn ang="0">
                  <a:pos x="122" y="38"/>
                </a:cxn>
                <a:cxn ang="0">
                  <a:pos x="125" y="50"/>
                </a:cxn>
                <a:cxn ang="0">
                  <a:pos x="125" y="64"/>
                </a:cxn>
                <a:cxn ang="0">
                  <a:pos x="122" y="77"/>
                </a:cxn>
                <a:cxn ang="0">
                  <a:pos x="118" y="89"/>
                </a:cxn>
                <a:cxn ang="0">
                  <a:pos x="110" y="100"/>
                </a:cxn>
                <a:cxn ang="0">
                  <a:pos x="100" y="109"/>
                </a:cxn>
                <a:cxn ang="0">
                  <a:pos x="90" y="116"/>
                </a:cxn>
                <a:cxn ang="0">
                  <a:pos x="77" y="121"/>
                </a:cxn>
                <a:cxn ang="0">
                  <a:pos x="63" y="124"/>
                </a:cxn>
                <a:cxn ang="0">
                  <a:pos x="51" y="124"/>
                </a:cxn>
                <a:cxn ang="0">
                  <a:pos x="40" y="122"/>
                </a:cxn>
                <a:cxn ang="0">
                  <a:pos x="29" y="119"/>
                </a:cxn>
                <a:cxn ang="0">
                  <a:pos x="20" y="114"/>
                </a:cxn>
                <a:cxn ang="0">
                  <a:pos x="12" y="106"/>
                </a:cxn>
                <a:cxn ang="0">
                  <a:pos x="8" y="96"/>
                </a:cxn>
                <a:cxn ang="0">
                  <a:pos x="3" y="86"/>
                </a:cxn>
                <a:cxn ang="0">
                  <a:pos x="0" y="74"/>
                </a:cxn>
              </a:cxnLst>
              <a:rect l="0" t="0" r="r" b="b"/>
              <a:pathLst>
                <a:path w="125" h="124">
                  <a:moveTo>
                    <a:pt x="0" y="74"/>
                  </a:moveTo>
                  <a:lnTo>
                    <a:pt x="0" y="60"/>
                  </a:lnTo>
                  <a:lnTo>
                    <a:pt x="3" y="47"/>
                  </a:lnTo>
                  <a:lnTo>
                    <a:pt x="8" y="35"/>
                  </a:lnTo>
                  <a:lnTo>
                    <a:pt x="15" y="23"/>
                  </a:lnTo>
                  <a:lnTo>
                    <a:pt x="25" y="15"/>
                  </a:lnTo>
                  <a:lnTo>
                    <a:pt x="35" y="7"/>
                  </a:lnTo>
                  <a:lnTo>
                    <a:pt x="48" y="3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85" y="1"/>
                  </a:lnTo>
                  <a:lnTo>
                    <a:pt x="94" y="4"/>
                  </a:lnTo>
                  <a:lnTo>
                    <a:pt x="104" y="10"/>
                  </a:lnTo>
                  <a:lnTo>
                    <a:pt x="111" y="18"/>
                  </a:lnTo>
                  <a:lnTo>
                    <a:pt x="118" y="28"/>
                  </a:lnTo>
                  <a:lnTo>
                    <a:pt x="122" y="38"/>
                  </a:lnTo>
                  <a:lnTo>
                    <a:pt x="125" y="50"/>
                  </a:lnTo>
                  <a:lnTo>
                    <a:pt x="125" y="64"/>
                  </a:lnTo>
                  <a:lnTo>
                    <a:pt x="122" y="77"/>
                  </a:lnTo>
                  <a:lnTo>
                    <a:pt x="118" y="89"/>
                  </a:lnTo>
                  <a:lnTo>
                    <a:pt x="110" y="100"/>
                  </a:lnTo>
                  <a:lnTo>
                    <a:pt x="100" y="109"/>
                  </a:lnTo>
                  <a:lnTo>
                    <a:pt x="90" y="116"/>
                  </a:lnTo>
                  <a:lnTo>
                    <a:pt x="77" y="121"/>
                  </a:lnTo>
                  <a:lnTo>
                    <a:pt x="63" y="124"/>
                  </a:lnTo>
                  <a:lnTo>
                    <a:pt x="51" y="124"/>
                  </a:lnTo>
                  <a:lnTo>
                    <a:pt x="40" y="122"/>
                  </a:lnTo>
                  <a:lnTo>
                    <a:pt x="29" y="119"/>
                  </a:lnTo>
                  <a:lnTo>
                    <a:pt x="20" y="114"/>
                  </a:lnTo>
                  <a:lnTo>
                    <a:pt x="12" y="106"/>
                  </a:lnTo>
                  <a:lnTo>
                    <a:pt x="8" y="96"/>
                  </a:lnTo>
                  <a:lnTo>
                    <a:pt x="3" y="86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37" name="Freeform 237"/>
            <p:cNvSpPr>
              <a:spLocks/>
            </p:cNvSpPr>
            <p:nvPr/>
          </p:nvSpPr>
          <p:spPr bwMode="auto">
            <a:xfrm>
              <a:off x="203" y="181"/>
              <a:ext cx="35" cy="34"/>
            </a:xfrm>
            <a:custGeom>
              <a:avLst/>
              <a:gdLst/>
              <a:ahLst/>
              <a:cxnLst>
                <a:cxn ang="0">
                  <a:pos x="34" y="67"/>
                </a:cxn>
                <a:cxn ang="0">
                  <a:pos x="22" y="64"/>
                </a:cxn>
                <a:cxn ang="0">
                  <a:pos x="11" y="57"/>
                </a:cxn>
                <a:cxn ang="0">
                  <a:pos x="3" y="47"/>
                </a:cxn>
                <a:cxn ang="0">
                  <a:pos x="0" y="34"/>
                </a:cxn>
                <a:cxn ang="0">
                  <a:pos x="3" y="21"/>
                </a:cxn>
                <a:cxn ang="0">
                  <a:pos x="11" y="11"/>
                </a:cxn>
                <a:cxn ang="0">
                  <a:pos x="22" y="3"/>
                </a:cxn>
                <a:cxn ang="0">
                  <a:pos x="34" y="0"/>
                </a:cxn>
                <a:cxn ang="0">
                  <a:pos x="48" y="3"/>
                </a:cxn>
                <a:cxn ang="0">
                  <a:pos x="59" y="11"/>
                </a:cxn>
                <a:cxn ang="0">
                  <a:pos x="67" y="21"/>
                </a:cxn>
                <a:cxn ang="0">
                  <a:pos x="70" y="34"/>
                </a:cxn>
                <a:cxn ang="0">
                  <a:pos x="67" y="47"/>
                </a:cxn>
                <a:cxn ang="0">
                  <a:pos x="59" y="57"/>
                </a:cxn>
                <a:cxn ang="0">
                  <a:pos x="48" y="64"/>
                </a:cxn>
                <a:cxn ang="0">
                  <a:pos x="34" y="67"/>
                </a:cxn>
              </a:cxnLst>
              <a:rect l="0" t="0" r="r" b="b"/>
              <a:pathLst>
                <a:path w="70" h="67">
                  <a:moveTo>
                    <a:pt x="34" y="67"/>
                  </a:moveTo>
                  <a:lnTo>
                    <a:pt x="22" y="64"/>
                  </a:lnTo>
                  <a:lnTo>
                    <a:pt x="11" y="57"/>
                  </a:lnTo>
                  <a:lnTo>
                    <a:pt x="3" y="47"/>
                  </a:lnTo>
                  <a:lnTo>
                    <a:pt x="0" y="34"/>
                  </a:lnTo>
                  <a:lnTo>
                    <a:pt x="3" y="21"/>
                  </a:lnTo>
                  <a:lnTo>
                    <a:pt x="11" y="11"/>
                  </a:lnTo>
                  <a:lnTo>
                    <a:pt x="22" y="3"/>
                  </a:lnTo>
                  <a:lnTo>
                    <a:pt x="34" y="0"/>
                  </a:lnTo>
                  <a:lnTo>
                    <a:pt x="48" y="3"/>
                  </a:lnTo>
                  <a:lnTo>
                    <a:pt x="59" y="11"/>
                  </a:lnTo>
                  <a:lnTo>
                    <a:pt x="67" y="21"/>
                  </a:lnTo>
                  <a:lnTo>
                    <a:pt x="70" y="34"/>
                  </a:lnTo>
                  <a:lnTo>
                    <a:pt x="67" y="47"/>
                  </a:lnTo>
                  <a:lnTo>
                    <a:pt x="59" y="57"/>
                  </a:lnTo>
                  <a:lnTo>
                    <a:pt x="48" y="64"/>
                  </a:lnTo>
                  <a:lnTo>
                    <a:pt x="34" y="6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36" name="Freeform 236"/>
            <p:cNvSpPr>
              <a:spLocks/>
            </p:cNvSpPr>
            <p:nvPr/>
          </p:nvSpPr>
          <p:spPr bwMode="auto">
            <a:xfrm>
              <a:off x="102" y="98"/>
              <a:ext cx="36" cy="34"/>
            </a:xfrm>
            <a:custGeom>
              <a:avLst/>
              <a:gdLst/>
              <a:ahLst/>
              <a:cxnLst>
                <a:cxn ang="0">
                  <a:pos x="35" y="67"/>
                </a:cxn>
                <a:cxn ang="0">
                  <a:pos x="21" y="64"/>
                </a:cxn>
                <a:cxn ang="0">
                  <a:pos x="10" y="57"/>
                </a:cxn>
                <a:cxn ang="0">
                  <a:pos x="3" y="47"/>
                </a:cxn>
                <a:cxn ang="0">
                  <a:pos x="0" y="34"/>
                </a:cxn>
                <a:cxn ang="0">
                  <a:pos x="3" y="21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5" y="0"/>
                </a:cxn>
                <a:cxn ang="0">
                  <a:pos x="49" y="3"/>
                </a:cxn>
                <a:cxn ang="0">
                  <a:pos x="60" y="11"/>
                </a:cxn>
                <a:cxn ang="0">
                  <a:pos x="68" y="21"/>
                </a:cxn>
                <a:cxn ang="0">
                  <a:pos x="71" y="34"/>
                </a:cxn>
                <a:cxn ang="0">
                  <a:pos x="68" y="47"/>
                </a:cxn>
                <a:cxn ang="0">
                  <a:pos x="60" y="57"/>
                </a:cxn>
                <a:cxn ang="0">
                  <a:pos x="49" y="64"/>
                </a:cxn>
                <a:cxn ang="0">
                  <a:pos x="35" y="67"/>
                </a:cxn>
              </a:cxnLst>
              <a:rect l="0" t="0" r="r" b="b"/>
              <a:pathLst>
                <a:path w="71" h="67">
                  <a:moveTo>
                    <a:pt x="35" y="67"/>
                  </a:moveTo>
                  <a:lnTo>
                    <a:pt x="21" y="64"/>
                  </a:lnTo>
                  <a:lnTo>
                    <a:pt x="10" y="57"/>
                  </a:lnTo>
                  <a:lnTo>
                    <a:pt x="3" y="47"/>
                  </a:lnTo>
                  <a:lnTo>
                    <a:pt x="0" y="34"/>
                  </a:lnTo>
                  <a:lnTo>
                    <a:pt x="3" y="21"/>
                  </a:lnTo>
                  <a:lnTo>
                    <a:pt x="10" y="11"/>
                  </a:lnTo>
                  <a:lnTo>
                    <a:pt x="21" y="3"/>
                  </a:lnTo>
                  <a:lnTo>
                    <a:pt x="35" y="0"/>
                  </a:lnTo>
                  <a:lnTo>
                    <a:pt x="49" y="3"/>
                  </a:lnTo>
                  <a:lnTo>
                    <a:pt x="60" y="11"/>
                  </a:lnTo>
                  <a:lnTo>
                    <a:pt x="68" y="21"/>
                  </a:lnTo>
                  <a:lnTo>
                    <a:pt x="71" y="34"/>
                  </a:lnTo>
                  <a:lnTo>
                    <a:pt x="68" y="47"/>
                  </a:lnTo>
                  <a:lnTo>
                    <a:pt x="60" y="57"/>
                  </a:lnTo>
                  <a:lnTo>
                    <a:pt x="49" y="64"/>
                  </a:lnTo>
                  <a:lnTo>
                    <a:pt x="35" y="6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35" name="Freeform 235"/>
            <p:cNvSpPr>
              <a:spLocks/>
            </p:cNvSpPr>
            <p:nvPr/>
          </p:nvSpPr>
          <p:spPr bwMode="auto">
            <a:xfrm>
              <a:off x="375" y="181"/>
              <a:ext cx="35" cy="34"/>
            </a:xfrm>
            <a:custGeom>
              <a:avLst/>
              <a:gdLst/>
              <a:ahLst/>
              <a:cxnLst>
                <a:cxn ang="0">
                  <a:pos x="36" y="67"/>
                </a:cxn>
                <a:cxn ang="0">
                  <a:pos x="22" y="64"/>
                </a:cxn>
                <a:cxn ang="0">
                  <a:pos x="11" y="57"/>
                </a:cxn>
                <a:cxn ang="0">
                  <a:pos x="3" y="47"/>
                </a:cxn>
                <a:cxn ang="0">
                  <a:pos x="0" y="34"/>
                </a:cxn>
                <a:cxn ang="0">
                  <a:pos x="3" y="21"/>
                </a:cxn>
                <a:cxn ang="0">
                  <a:pos x="11" y="11"/>
                </a:cxn>
                <a:cxn ang="0">
                  <a:pos x="22" y="3"/>
                </a:cxn>
                <a:cxn ang="0">
                  <a:pos x="36" y="0"/>
                </a:cxn>
                <a:cxn ang="0">
                  <a:pos x="50" y="3"/>
                </a:cxn>
                <a:cxn ang="0">
                  <a:pos x="60" y="11"/>
                </a:cxn>
                <a:cxn ang="0">
                  <a:pos x="67" y="21"/>
                </a:cxn>
                <a:cxn ang="0">
                  <a:pos x="70" y="34"/>
                </a:cxn>
                <a:cxn ang="0">
                  <a:pos x="67" y="47"/>
                </a:cxn>
                <a:cxn ang="0">
                  <a:pos x="60" y="57"/>
                </a:cxn>
                <a:cxn ang="0">
                  <a:pos x="50" y="64"/>
                </a:cxn>
                <a:cxn ang="0">
                  <a:pos x="36" y="67"/>
                </a:cxn>
              </a:cxnLst>
              <a:rect l="0" t="0" r="r" b="b"/>
              <a:pathLst>
                <a:path w="70" h="67">
                  <a:moveTo>
                    <a:pt x="36" y="67"/>
                  </a:moveTo>
                  <a:lnTo>
                    <a:pt x="22" y="64"/>
                  </a:lnTo>
                  <a:lnTo>
                    <a:pt x="11" y="57"/>
                  </a:lnTo>
                  <a:lnTo>
                    <a:pt x="3" y="47"/>
                  </a:lnTo>
                  <a:lnTo>
                    <a:pt x="0" y="34"/>
                  </a:lnTo>
                  <a:lnTo>
                    <a:pt x="3" y="21"/>
                  </a:lnTo>
                  <a:lnTo>
                    <a:pt x="11" y="11"/>
                  </a:lnTo>
                  <a:lnTo>
                    <a:pt x="22" y="3"/>
                  </a:lnTo>
                  <a:lnTo>
                    <a:pt x="36" y="0"/>
                  </a:lnTo>
                  <a:lnTo>
                    <a:pt x="50" y="3"/>
                  </a:lnTo>
                  <a:lnTo>
                    <a:pt x="60" y="11"/>
                  </a:lnTo>
                  <a:lnTo>
                    <a:pt x="67" y="21"/>
                  </a:lnTo>
                  <a:lnTo>
                    <a:pt x="70" y="34"/>
                  </a:lnTo>
                  <a:lnTo>
                    <a:pt x="67" y="47"/>
                  </a:lnTo>
                  <a:lnTo>
                    <a:pt x="60" y="57"/>
                  </a:lnTo>
                  <a:lnTo>
                    <a:pt x="50" y="64"/>
                  </a:lnTo>
                  <a:lnTo>
                    <a:pt x="36" y="6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34" name="Freeform 234"/>
            <p:cNvSpPr>
              <a:spLocks/>
            </p:cNvSpPr>
            <p:nvPr/>
          </p:nvSpPr>
          <p:spPr bwMode="auto">
            <a:xfrm>
              <a:off x="275" y="98"/>
              <a:ext cx="35" cy="34"/>
            </a:xfrm>
            <a:custGeom>
              <a:avLst/>
              <a:gdLst/>
              <a:ahLst/>
              <a:cxnLst>
                <a:cxn ang="0">
                  <a:pos x="34" y="67"/>
                </a:cxn>
                <a:cxn ang="0">
                  <a:pos x="22" y="64"/>
                </a:cxn>
                <a:cxn ang="0">
                  <a:pos x="11" y="57"/>
                </a:cxn>
                <a:cxn ang="0">
                  <a:pos x="3" y="47"/>
                </a:cxn>
                <a:cxn ang="0">
                  <a:pos x="0" y="34"/>
                </a:cxn>
                <a:cxn ang="0">
                  <a:pos x="3" y="21"/>
                </a:cxn>
                <a:cxn ang="0">
                  <a:pos x="11" y="11"/>
                </a:cxn>
                <a:cxn ang="0">
                  <a:pos x="22" y="3"/>
                </a:cxn>
                <a:cxn ang="0">
                  <a:pos x="34" y="0"/>
                </a:cxn>
                <a:cxn ang="0">
                  <a:pos x="48" y="3"/>
                </a:cxn>
                <a:cxn ang="0">
                  <a:pos x="59" y="11"/>
                </a:cxn>
                <a:cxn ang="0">
                  <a:pos x="67" y="21"/>
                </a:cxn>
                <a:cxn ang="0">
                  <a:pos x="70" y="34"/>
                </a:cxn>
                <a:cxn ang="0">
                  <a:pos x="67" y="47"/>
                </a:cxn>
                <a:cxn ang="0">
                  <a:pos x="59" y="57"/>
                </a:cxn>
                <a:cxn ang="0">
                  <a:pos x="48" y="64"/>
                </a:cxn>
                <a:cxn ang="0">
                  <a:pos x="34" y="67"/>
                </a:cxn>
              </a:cxnLst>
              <a:rect l="0" t="0" r="r" b="b"/>
              <a:pathLst>
                <a:path w="70" h="67">
                  <a:moveTo>
                    <a:pt x="34" y="67"/>
                  </a:moveTo>
                  <a:lnTo>
                    <a:pt x="22" y="64"/>
                  </a:lnTo>
                  <a:lnTo>
                    <a:pt x="11" y="57"/>
                  </a:lnTo>
                  <a:lnTo>
                    <a:pt x="3" y="47"/>
                  </a:lnTo>
                  <a:lnTo>
                    <a:pt x="0" y="34"/>
                  </a:lnTo>
                  <a:lnTo>
                    <a:pt x="3" y="21"/>
                  </a:lnTo>
                  <a:lnTo>
                    <a:pt x="11" y="11"/>
                  </a:lnTo>
                  <a:lnTo>
                    <a:pt x="22" y="3"/>
                  </a:lnTo>
                  <a:lnTo>
                    <a:pt x="34" y="0"/>
                  </a:lnTo>
                  <a:lnTo>
                    <a:pt x="48" y="3"/>
                  </a:lnTo>
                  <a:lnTo>
                    <a:pt x="59" y="11"/>
                  </a:lnTo>
                  <a:lnTo>
                    <a:pt x="67" y="21"/>
                  </a:lnTo>
                  <a:lnTo>
                    <a:pt x="70" y="34"/>
                  </a:lnTo>
                  <a:lnTo>
                    <a:pt x="67" y="47"/>
                  </a:lnTo>
                  <a:lnTo>
                    <a:pt x="59" y="57"/>
                  </a:lnTo>
                  <a:lnTo>
                    <a:pt x="48" y="64"/>
                  </a:lnTo>
                  <a:lnTo>
                    <a:pt x="34" y="6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33" name="Freeform 233"/>
            <p:cNvSpPr>
              <a:spLocks/>
            </p:cNvSpPr>
            <p:nvPr/>
          </p:nvSpPr>
          <p:spPr bwMode="auto">
            <a:xfrm>
              <a:off x="559" y="181"/>
              <a:ext cx="35" cy="34"/>
            </a:xfrm>
            <a:custGeom>
              <a:avLst/>
              <a:gdLst/>
              <a:ahLst/>
              <a:cxnLst>
                <a:cxn ang="0">
                  <a:pos x="36" y="67"/>
                </a:cxn>
                <a:cxn ang="0">
                  <a:pos x="22" y="64"/>
                </a:cxn>
                <a:cxn ang="0">
                  <a:pos x="11" y="57"/>
                </a:cxn>
                <a:cxn ang="0">
                  <a:pos x="3" y="47"/>
                </a:cxn>
                <a:cxn ang="0">
                  <a:pos x="0" y="34"/>
                </a:cxn>
                <a:cxn ang="0">
                  <a:pos x="3" y="21"/>
                </a:cxn>
                <a:cxn ang="0">
                  <a:pos x="11" y="11"/>
                </a:cxn>
                <a:cxn ang="0">
                  <a:pos x="22" y="3"/>
                </a:cxn>
                <a:cxn ang="0">
                  <a:pos x="36" y="0"/>
                </a:cxn>
                <a:cxn ang="0">
                  <a:pos x="50" y="3"/>
                </a:cxn>
                <a:cxn ang="0">
                  <a:pos x="61" y="11"/>
                </a:cxn>
                <a:cxn ang="0">
                  <a:pos x="68" y="21"/>
                </a:cxn>
                <a:cxn ang="0">
                  <a:pos x="71" y="34"/>
                </a:cxn>
                <a:cxn ang="0">
                  <a:pos x="68" y="47"/>
                </a:cxn>
                <a:cxn ang="0">
                  <a:pos x="61" y="57"/>
                </a:cxn>
                <a:cxn ang="0">
                  <a:pos x="50" y="64"/>
                </a:cxn>
                <a:cxn ang="0">
                  <a:pos x="36" y="67"/>
                </a:cxn>
              </a:cxnLst>
              <a:rect l="0" t="0" r="r" b="b"/>
              <a:pathLst>
                <a:path w="71" h="67">
                  <a:moveTo>
                    <a:pt x="36" y="67"/>
                  </a:moveTo>
                  <a:lnTo>
                    <a:pt x="22" y="64"/>
                  </a:lnTo>
                  <a:lnTo>
                    <a:pt x="11" y="57"/>
                  </a:lnTo>
                  <a:lnTo>
                    <a:pt x="3" y="47"/>
                  </a:lnTo>
                  <a:lnTo>
                    <a:pt x="0" y="34"/>
                  </a:lnTo>
                  <a:lnTo>
                    <a:pt x="3" y="21"/>
                  </a:lnTo>
                  <a:lnTo>
                    <a:pt x="11" y="11"/>
                  </a:lnTo>
                  <a:lnTo>
                    <a:pt x="22" y="3"/>
                  </a:lnTo>
                  <a:lnTo>
                    <a:pt x="36" y="0"/>
                  </a:lnTo>
                  <a:lnTo>
                    <a:pt x="50" y="3"/>
                  </a:lnTo>
                  <a:lnTo>
                    <a:pt x="61" y="11"/>
                  </a:lnTo>
                  <a:lnTo>
                    <a:pt x="68" y="21"/>
                  </a:lnTo>
                  <a:lnTo>
                    <a:pt x="71" y="34"/>
                  </a:lnTo>
                  <a:lnTo>
                    <a:pt x="68" y="47"/>
                  </a:lnTo>
                  <a:lnTo>
                    <a:pt x="61" y="57"/>
                  </a:lnTo>
                  <a:lnTo>
                    <a:pt x="50" y="64"/>
                  </a:lnTo>
                  <a:lnTo>
                    <a:pt x="36" y="6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32" name="Freeform 232"/>
            <p:cNvSpPr>
              <a:spLocks/>
            </p:cNvSpPr>
            <p:nvPr/>
          </p:nvSpPr>
          <p:spPr bwMode="auto">
            <a:xfrm>
              <a:off x="459" y="98"/>
              <a:ext cx="35" cy="34"/>
            </a:xfrm>
            <a:custGeom>
              <a:avLst/>
              <a:gdLst/>
              <a:ahLst/>
              <a:cxnLst>
                <a:cxn ang="0">
                  <a:pos x="36" y="67"/>
                </a:cxn>
                <a:cxn ang="0">
                  <a:pos x="22" y="64"/>
                </a:cxn>
                <a:cxn ang="0">
                  <a:pos x="11" y="57"/>
                </a:cxn>
                <a:cxn ang="0">
                  <a:pos x="3" y="47"/>
                </a:cxn>
                <a:cxn ang="0">
                  <a:pos x="0" y="34"/>
                </a:cxn>
                <a:cxn ang="0">
                  <a:pos x="3" y="21"/>
                </a:cxn>
                <a:cxn ang="0">
                  <a:pos x="11" y="11"/>
                </a:cxn>
                <a:cxn ang="0">
                  <a:pos x="22" y="3"/>
                </a:cxn>
                <a:cxn ang="0">
                  <a:pos x="36" y="0"/>
                </a:cxn>
                <a:cxn ang="0">
                  <a:pos x="50" y="3"/>
                </a:cxn>
                <a:cxn ang="0">
                  <a:pos x="61" y="11"/>
                </a:cxn>
                <a:cxn ang="0">
                  <a:pos x="67" y="21"/>
                </a:cxn>
                <a:cxn ang="0">
                  <a:pos x="70" y="34"/>
                </a:cxn>
                <a:cxn ang="0">
                  <a:pos x="67" y="47"/>
                </a:cxn>
                <a:cxn ang="0">
                  <a:pos x="61" y="57"/>
                </a:cxn>
                <a:cxn ang="0">
                  <a:pos x="50" y="64"/>
                </a:cxn>
                <a:cxn ang="0">
                  <a:pos x="36" y="67"/>
                </a:cxn>
              </a:cxnLst>
              <a:rect l="0" t="0" r="r" b="b"/>
              <a:pathLst>
                <a:path w="70" h="67">
                  <a:moveTo>
                    <a:pt x="36" y="67"/>
                  </a:moveTo>
                  <a:lnTo>
                    <a:pt x="22" y="64"/>
                  </a:lnTo>
                  <a:lnTo>
                    <a:pt x="11" y="57"/>
                  </a:lnTo>
                  <a:lnTo>
                    <a:pt x="3" y="47"/>
                  </a:lnTo>
                  <a:lnTo>
                    <a:pt x="0" y="34"/>
                  </a:lnTo>
                  <a:lnTo>
                    <a:pt x="3" y="21"/>
                  </a:lnTo>
                  <a:lnTo>
                    <a:pt x="11" y="11"/>
                  </a:lnTo>
                  <a:lnTo>
                    <a:pt x="22" y="3"/>
                  </a:lnTo>
                  <a:lnTo>
                    <a:pt x="36" y="0"/>
                  </a:lnTo>
                  <a:lnTo>
                    <a:pt x="50" y="3"/>
                  </a:lnTo>
                  <a:lnTo>
                    <a:pt x="61" y="11"/>
                  </a:lnTo>
                  <a:lnTo>
                    <a:pt x="67" y="21"/>
                  </a:lnTo>
                  <a:lnTo>
                    <a:pt x="70" y="34"/>
                  </a:lnTo>
                  <a:lnTo>
                    <a:pt x="67" y="47"/>
                  </a:lnTo>
                  <a:lnTo>
                    <a:pt x="61" y="57"/>
                  </a:lnTo>
                  <a:lnTo>
                    <a:pt x="50" y="64"/>
                  </a:lnTo>
                  <a:lnTo>
                    <a:pt x="36" y="6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31" name="Freeform 231"/>
            <p:cNvSpPr>
              <a:spLocks/>
            </p:cNvSpPr>
            <p:nvPr/>
          </p:nvSpPr>
          <p:spPr bwMode="auto">
            <a:xfrm>
              <a:off x="731" y="181"/>
              <a:ext cx="35" cy="34"/>
            </a:xfrm>
            <a:custGeom>
              <a:avLst/>
              <a:gdLst/>
              <a:ahLst/>
              <a:cxnLst>
                <a:cxn ang="0">
                  <a:pos x="34" y="67"/>
                </a:cxn>
                <a:cxn ang="0">
                  <a:pos x="21" y="64"/>
                </a:cxn>
                <a:cxn ang="0">
                  <a:pos x="11" y="57"/>
                </a:cxn>
                <a:cxn ang="0">
                  <a:pos x="3" y="47"/>
                </a:cxn>
                <a:cxn ang="0">
                  <a:pos x="0" y="34"/>
                </a:cxn>
                <a:cxn ang="0">
                  <a:pos x="3" y="21"/>
                </a:cxn>
                <a:cxn ang="0">
                  <a:pos x="11" y="11"/>
                </a:cxn>
                <a:cxn ang="0">
                  <a:pos x="21" y="3"/>
                </a:cxn>
                <a:cxn ang="0">
                  <a:pos x="34" y="0"/>
                </a:cxn>
                <a:cxn ang="0">
                  <a:pos x="48" y="3"/>
                </a:cxn>
                <a:cxn ang="0">
                  <a:pos x="59" y="11"/>
                </a:cxn>
                <a:cxn ang="0">
                  <a:pos x="66" y="21"/>
                </a:cxn>
                <a:cxn ang="0">
                  <a:pos x="69" y="34"/>
                </a:cxn>
                <a:cxn ang="0">
                  <a:pos x="66" y="47"/>
                </a:cxn>
                <a:cxn ang="0">
                  <a:pos x="59" y="57"/>
                </a:cxn>
                <a:cxn ang="0">
                  <a:pos x="48" y="64"/>
                </a:cxn>
                <a:cxn ang="0">
                  <a:pos x="34" y="67"/>
                </a:cxn>
              </a:cxnLst>
              <a:rect l="0" t="0" r="r" b="b"/>
              <a:pathLst>
                <a:path w="69" h="67">
                  <a:moveTo>
                    <a:pt x="34" y="67"/>
                  </a:moveTo>
                  <a:lnTo>
                    <a:pt x="21" y="64"/>
                  </a:lnTo>
                  <a:lnTo>
                    <a:pt x="11" y="57"/>
                  </a:lnTo>
                  <a:lnTo>
                    <a:pt x="3" y="47"/>
                  </a:lnTo>
                  <a:lnTo>
                    <a:pt x="0" y="34"/>
                  </a:lnTo>
                  <a:lnTo>
                    <a:pt x="3" y="21"/>
                  </a:lnTo>
                  <a:lnTo>
                    <a:pt x="11" y="11"/>
                  </a:lnTo>
                  <a:lnTo>
                    <a:pt x="21" y="3"/>
                  </a:lnTo>
                  <a:lnTo>
                    <a:pt x="34" y="0"/>
                  </a:lnTo>
                  <a:lnTo>
                    <a:pt x="48" y="3"/>
                  </a:lnTo>
                  <a:lnTo>
                    <a:pt x="59" y="11"/>
                  </a:lnTo>
                  <a:lnTo>
                    <a:pt x="66" y="21"/>
                  </a:lnTo>
                  <a:lnTo>
                    <a:pt x="69" y="34"/>
                  </a:lnTo>
                  <a:lnTo>
                    <a:pt x="66" y="47"/>
                  </a:lnTo>
                  <a:lnTo>
                    <a:pt x="59" y="57"/>
                  </a:lnTo>
                  <a:lnTo>
                    <a:pt x="48" y="64"/>
                  </a:lnTo>
                  <a:lnTo>
                    <a:pt x="34" y="6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30" name="Freeform 230"/>
            <p:cNvSpPr>
              <a:spLocks/>
            </p:cNvSpPr>
            <p:nvPr/>
          </p:nvSpPr>
          <p:spPr bwMode="auto">
            <a:xfrm>
              <a:off x="631" y="98"/>
              <a:ext cx="35" cy="34"/>
            </a:xfrm>
            <a:custGeom>
              <a:avLst/>
              <a:gdLst/>
              <a:ahLst/>
              <a:cxnLst>
                <a:cxn ang="0">
                  <a:pos x="34" y="67"/>
                </a:cxn>
                <a:cxn ang="0">
                  <a:pos x="22" y="64"/>
                </a:cxn>
                <a:cxn ang="0">
                  <a:pos x="11" y="57"/>
                </a:cxn>
                <a:cxn ang="0">
                  <a:pos x="3" y="47"/>
                </a:cxn>
                <a:cxn ang="0">
                  <a:pos x="0" y="34"/>
                </a:cxn>
                <a:cxn ang="0">
                  <a:pos x="3" y="21"/>
                </a:cxn>
                <a:cxn ang="0">
                  <a:pos x="11" y="11"/>
                </a:cxn>
                <a:cxn ang="0">
                  <a:pos x="22" y="3"/>
                </a:cxn>
                <a:cxn ang="0">
                  <a:pos x="34" y="0"/>
                </a:cxn>
                <a:cxn ang="0">
                  <a:pos x="48" y="3"/>
                </a:cxn>
                <a:cxn ang="0">
                  <a:pos x="59" y="11"/>
                </a:cxn>
                <a:cxn ang="0">
                  <a:pos x="66" y="21"/>
                </a:cxn>
                <a:cxn ang="0">
                  <a:pos x="70" y="34"/>
                </a:cxn>
                <a:cxn ang="0">
                  <a:pos x="66" y="47"/>
                </a:cxn>
                <a:cxn ang="0">
                  <a:pos x="59" y="57"/>
                </a:cxn>
                <a:cxn ang="0">
                  <a:pos x="48" y="64"/>
                </a:cxn>
                <a:cxn ang="0">
                  <a:pos x="34" y="67"/>
                </a:cxn>
              </a:cxnLst>
              <a:rect l="0" t="0" r="r" b="b"/>
              <a:pathLst>
                <a:path w="70" h="67">
                  <a:moveTo>
                    <a:pt x="34" y="67"/>
                  </a:moveTo>
                  <a:lnTo>
                    <a:pt x="22" y="64"/>
                  </a:lnTo>
                  <a:lnTo>
                    <a:pt x="11" y="57"/>
                  </a:lnTo>
                  <a:lnTo>
                    <a:pt x="3" y="47"/>
                  </a:lnTo>
                  <a:lnTo>
                    <a:pt x="0" y="34"/>
                  </a:lnTo>
                  <a:lnTo>
                    <a:pt x="3" y="21"/>
                  </a:lnTo>
                  <a:lnTo>
                    <a:pt x="11" y="11"/>
                  </a:lnTo>
                  <a:lnTo>
                    <a:pt x="22" y="3"/>
                  </a:lnTo>
                  <a:lnTo>
                    <a:pt x="34" y="0"/>
                  </a:lnTo>
                  <a:lnTo>
                    <a:pt x="48" y="3"/>
                  </a:lnTo>
                  <a:lnTo>
                    <a:pt x="59" y="11"/>
                  </a:lnTo>
                  <a:lnTo>
                    <a:pt x="66" y="21"/>
                  </a:lnTo>
                  <a:lnTo>
                    <a:pt x="70" y="34"/>
                  </a:lnTo>
                  <a:lnTo>
                    <a:pt x="66" y="47"/>
                  </a:lnTo>
                  <a:lnTo>
                    <a:pt x="59" y="57"/>
                  </a:lnTo>
                  <a:lnTo>
                    <a:pt x="48" y="64"/>
                  </a:lnTo>
                  <a:lnTo>
                    <a:pt x="34" y="6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29" name="Freeform 229"/>
            <p:cNvSpPr>
              <a:spLocks/>
            </p:cNvSpPr>
            <p:nvPr/>
          </p:nvSpPr>
          <p:spPr bwMode="auto">
            <a:xfrm>
              <a:off x="927" y="181"/>
              <a:ext cx="35" cy="34"/>
            </a:xfrm>
            <a:custGeom>
              <a:avLst/>
              <a:gdLst/>
              <a:ahLst/>
              <a:cxnLst>
                <a:cxn ang="0">
                  <a:pos x="35" y="67"/>
                </a:cxn>
                <a:cxn ang="0">
                  <a:pos x="21" y="64"/>
                </a:cxn>
                <a:cxn ang="0">
                  <a:pos x="11" y="57"/>
                </a:cxn>
                <a:cxn ang="0">
                  <a:pos x="3" y="47"/>
                </a:cxn>
                <a:cxn ang="0">
                  <a:pos x="0" y="34"/>
                </a:cxn>
                <a:cxn ang="0">
                  <a:pos x="3" y="21"/>
                </a:cxn>
                <a:cxn ang="0">
                  <a:pos x="11" y="11"/>
                </a:cxn>
                <a:cxn ang="0">
                  <a:pos x="21" y="3"/>
                </a:cxn>
                <a:cxn ang="0">
                  <a:pos x="35" y="0"/>
                </a:cxn>
                <a:cxn ang="0">
                  <a:pos x="49" y="3"/>
                </a:cxn>
                <a:cxn ang="0">
                  <a:pos x="60" y="11"/>
                </a:cxn>
                <a:cxn ang="0">
                  <a:pos x="66" y="21"/>
                </a:cxn>
                <a:cxn ang="0">
                  <a:pos x="69" y="34"/>
                </a:cxn>
                <a:cxn ang="0">
                  <a:pos x="66" y="47"/>
                </a:cxn>
                <a:cxn ang="0">
                  <a:pos x="60" y="57"/>
                </a:cxn>
                <a:cxn ang="0">
                  <a:pos x="49" y="64"/>
                </a:cxn>
                <a:cxn ang="0">
                  <a:pos x="35" y="67"/>
                </a:cxn>
              </a:cxnLst>
              <a:rect l="0" t="0" r="r" b="b"/>
              <a:pathLst>
                <a:path w="69" h="67">
                  <a:moveTo>
                    <a:pt x="35" y="67"/>
                  </a:moveTo>
                  <a:lnTo>
                    <a:pt x="21" y="64"/>
                  </a:lnTo>
                  <a:lnTo>
                    <a:pt x="11" y="57"/>
                  </a:lnTo>
                  <a:lnTo>
                    <a:pt x="3" y="47"/>
                  </a:lnTo>
                  <a:lnTo>
                    <a:pt x="0" y="34"/>
                  </a:lnTo>
                  <a:lnTo>
                    <a:pt x="3" y="21"/>
                  </a:lnTo>
                  <a:lnTo>
                    <a:pt x="11" y="11"/>
                  </a:lnTo>
                  <a:lnTo>
                    <a:pt x="21" y="3"/>
                  </a:lnTo>
                  <a:lnTo>
                    <a:pt x="35" y="0"/>
                  </a:lnTo>
                  <a:lnTo>
                    <a:pt x="49" y="3"/>
                  </a:lnTo>
                  <a:lnTo>
                    <a:pt x="60" y="11"/>
                  </a:lnTo>
                  <a:lnTo>
                    <a:pt x="66" y="21"/>
                  </a:lnTo>
                  <a:lnTo>
                    <a:pt x="69" y="34"/>
                  </a:lnTo>
                  <a:lnTo>
                    <a:pt x="66" y="47"/>
                  </a:lnTo>
                  <a:lnTo>
                    <a:pt x="60" y="57"/>
                  </a:lnTo>
                  <a:lnTo>
                    <a:pt x="49" y="64"/>
                  </a:lnTo>
                  <a:lnTo>
                    <a:pt x="35" y="6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28" name="Freeform 228"/>
            <p:cNvSpPr>
              <a:spLocks/>
            </p:cNvSpPr>
            <p:nvPr/>
          </p:nvSpPr>
          <p:spPr bwMode="auto">
            <a:xfrm>
              <a:off x="827" y="98"/>
              <a:ext cx="35" cy="34"/>
            </a:xfrm>
            <a:custGeom>
              <a:avLst/>
              <a:gdLst/>
              <a:ahLst/>
              <a:cxnLst>
                <a:cxn ang="0">
                  <a:pos x="34" y="67"/>
                </a:cxn>
                <a:cxn ang="0">
                  <a:pos x="22" y="64"/>
                </a:cxn>
                <a:cxn ang="0">
                  <a:pos x="11" y="57"/>
                </a:cxn>
                <a:cxn ang="0">
                  <a:pos x="3" y="47"/>
                </a:cxn>
                <a:cxn ang="0">
                  <a:pos x="0" y="34"/>
                </a:cxn>
                <a:cxn ang="0">
                  <a:pos x="3" y="21"/>
                </a:cxn>
                <a:cxn ang="0">
                  <a:pos x="11" y="11"/>
                </a:cxn>
                <a:cxn ang="0">
                  <a:pos x="22" y="3"/>
                </a:cxn>
                <a:cxn ang="0">
                  <a:pos x="34" y="0"/>
                </a:cxn>
                <a:cxn ang="0">
                  <a:pos x="48" y="3"/>
                </a:cxn>
                <a:cxn ang="0">
                  <a:pos x="59" y="11"/>
                </a:cxn>
                <a:cxn ang="0">
                  <a:pos x="66" y="21"/>
                </a:cxn>
                <a:cxn ang="0">
                  <a:pos x="70" y="34"/>
                </a:cxn>
                <a:cxn ang="0">
                  <a:pos x="66" y="47"/>
                </a:cxn>
                <a:cxn ang="0">
                  <a:pos x="59" y="57"/>
                </a:cxn>
                <a:cxn ang="0">
                  <a:pos x="48" y="64"/>
                </a:cxn>
                <a:cxn ang="0">
                  <a:pos x="34" y="67"/>
                </a:cxn>
              </a:cxnLst>
              <a:rect l="0" t="0" r="r" b="b"/>
              <a:pathLst>
                <a:path w="70" h="67">
                  <a:moveTo>
                    <a:pt x="34" y="67"/>
                  </a:moveTo>
                  <a:lnTo>
                    <a:pt x="22" y="64"/>
                  </a:lnTo>
                  <a:lnTo>
                    <a:pt x="11" y="57"/>
                  </a:lnTo>
                  <a:lnTo>
                    <a:pt x="3" y="47"/>
                  </a:lnTo>
                  <a:lnTo>
                    <a:pt x="0" y="34"/>
                  </a:lnTo>
                  <a:lnTo>
                    <a:pt x="3" y="21"/>
                  </a:lnTo>
                  <a:lnTo>
                    <a:pt x="11" y="11"/>
                  </a:lnTo>
                  <a:lnTo>
                    <a:pt x="22" y="3"/>
                  </a:lnTo>
                  <a:lnTo>
                    <a:pt x="34" y="0"/>
                  </a:lnTo>
                  <a:lnTo>
                    <a:pt x="48" y="3"/>
                  </a:lnTo>
                  <a:lnTo>
                    <a:pt x="59" y="11"/>
                  </a:lnTo>
                  <a:lnTo>
                    <a:pt x="66" y="21"/>
                  </a:lnTo>
                  <a:lnTo>
                    <a:pt x="70" y="34"/>
                  </a:lnTo>
                  <a:lnTo>
                    <a:pt x="66" y="47"/>
                  </a:lnTo>
                  <a:lnTo>
                    <a:pt x="59" y="57"/>
                  </a:lnTo>
                  <a:lnTo>
                    <a:pt x="48" y="64"/>
                  </a:lnTo>
                  <a:lnTo>
                    <a:pt x="34" y="6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27" name="Freeform 227"/>
            <p:cNvSpPr>
              <a:spLocks/>
            </p:cNvSpPr>
            <p:nvPr/>
          </p:nvSpPr>
          <p:spPr bwMode="auto">
            <a:xfrm>
              <a:off x="1099" y="181"/>
              <a:ext cx="36" cy="34"/>
            </a:xfrm>
            <a:custGeom>
              <a:avLst/>
              <a:gdLst/>
              <a:ahLst/>
              <a:cxnLst>
                <a:cxn ang="0">
                  <a:pos x="35" y="67"/>
                </a:cxn>
                <a:cxn ang="0">
                  <a:pos x="21" y="64"/>
                </a:cxn>
                <a:cxn ang="0">
                  <a:pos x="11" y="57"/>
                </a:cxn>
                <a:cxn ang="0">
                  <a:pos x="3" y="47"/>
                </a:cxn>
                <a:cxn ang="0">
                  <a:pos x="0" y="34"/>
                </a:cxn>
                <a:cxn ang="0">
                  <a:pos x="3" y="21"/>
                </a:cxn>
                <a:cxn ang="0">
                  <a:pos x="11" y="11"/>
                </a:cxn>
                <a:cxn ang="0">
                  <a:pos x="21" y="3"/>
                </a:cxn>
                <a:cxn ang="0">
                  <a:pos x="35" y="0"/>
                </a:cxn>
                <a:cxn ang="0">
                  <a:pos x="49" y="3"/>
                </a:cxn>
                <a:cxn ang="0">
                  <a:pos x="60" y="11"/>
                </a:cxn>
                <a:cxn ang="0">
                  <a:pos x="68" y="21"/>
                </a:cxn>
                <a:cxn ang="0">
                  <a:pos x="71" y="34"/>
                </a:cxn>
                <a:cxn ang="0">
                  <a:pos x="68" y="47"/>
                </a:cxn>
                <a:cxn ang="0">
                  <a:pos x="60" y="57"/>
                </a:cxn>
                <a:cxn ang="0">
                  <a:pos x="49" y="64"/>
                </a:cxn>
                <a:cxn ang="0">
                  <a:pos x="35" y="67"/>
                </a:cxn>
              </a:cxnLst>
              <a:rect l="0" t="0" r="r" b="b"/>
              <a:pathLst>
                <a:path w="71" h="67">
                  <a:moveTo>
                    <a:pt x="35" y="67"/>
                  </a:moveTo>
                  <a:lnTo>
                    <a:pt x="21" y="64"/>
                  </a:lnTo>
                  <a:lnTo>
                    <a:pt x="11" y="57"/>
                  </a:lnTo>
                  <a:lnTo>
                    <a:pt x="3" y="47"/>
                  </a:lnTo>
                  <a:lnTo>
                    <a:pt x="0" y="34"/>
                  </a:lnTo>
                  <a:lnTo>
                    <a:pt x="3" y="21"/>
                  </a:lnTo>
                  <a:lnTo>
                    <a:pt x="11" y="11"/>
                  </a:lnTo>
                  <a:lnTo>
                    <a:pt x="21" y="3"/>
                  </a:lnTo>
                  <a:lnTo>
                    <a:pt x="35" y="0"/>
                  </a:lnTo>
                  <a:lnTo>
                    <a:pt x="49" y="3"/>
                  </a:lnTo>
                  <a:lnTo>
                    <a:pt x="60" y="11"/>
                  </a:lnTo>
                  <a:lnTo>
                    <a:pt x="68" y="21"/>
                  </a:lnTo>
                  <a:lnTo>
                    <a:pt x="71" y="34"/>
                  </a:lnTo>
                  <a:lnTo>
                    <a:pt x="68" y="47"/>
                  </a:lnTo>
                  <a:lnTo>
                    <a:pt x="60" y="57"/>
                  </a:lnTo>
                  <a:lnTo>
                    <a:pt x="49" y="64"/>
                  </a:lnTo>
                  <a:lnTo>
                    <a:pt x="35" y="6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26" name="Freeform 226"/>
            <p:cNvSpPr>
              <a:spLocks/>
            </p:cNvSpPr>
            <p:nvPr/>
          </p:nvSpPr>
          <p:spPr bwMode="auto">
            <a:xfrm>
              <a:off x="999" y="98"/>
              <a:ext cx="35" cy="34"/>
            </a:xfrm>
            <a:custGeom>
              <a:avLst/>
              <a:gdLst/>
              <a:ahLst/>
              <a:cxnLst>
                <a:cxn ang="0">
                  <a:pos x="35" y="67"/>
                </a:cxn>
                <a:cxn ang="0">
                  <a:pos x="22" y="64"/>
                </a:cxn>
                <a:cxn ang="0">
                  <a:pos x="11" y="57"/>
                </a:cxn>
                <a:cxn ang="0">
                  <a:pos x="3" y="47"/>
                </a:cxn>
                <a:cxn ang="0">
                  <a:pos x="0" y="34"/>
                </a:cxn>
                <a:cxn ang="0">
                  <a:pos x="3" y="21"/>
                </a:cxn>
                <a:cxn ang="0">
                  <a:pos x="11" y="11"/>
                </a:cxn>
                <a:cxn ang="0">
                  <a:pos x="22" y="3"/>
                </a:cxn>
                <a:cxn ang="0">
                  <a:pos x="35" y="0"/>
                </a:cxn>
                <a:cxn ang="0">
                  <a:pos x="49" y="3"/>
                </a:cxn>
                <a:cxn ang="0">
                  <a:pos x="60" y="11"/>
                </a:cxn>
                <a:cxn ang="0">
                  <a:pos x="66" y="21"/>
                </a:cxn>
                <a:cxn ang="0">
                  <a:pos x="70" y="34"/>
                </a:cxn>
                <a:cxn ang="0">
                  <a:pos x="66" y="47"/>
                </a:cxn>
                <a:cxn ang="0">
                  <a:pos x="60" y="57"/>
                </a:cxn>
                <a:cxn ang="0">
                  <a:pos x="49" y="64"/>
                </a:cxn>
                <a:cxn ang="0">
                  <a:pos x="35" y="67"/>
                </a:cxn>
              </a:cxnLst>
              <a:rect l="0" t="0" r="r" b="b"/>
              <a:pathLst>
                <a:path w="70" h="67">
                  <a:moveTo>
                    <a:pt x="35" y="67"/>
                  </a:moveTo>
                  <a:lnTo>
                    <a:pt x="22" y="64"/>
                  </a:lnTo>
                  <a:lnTo>
                    <a:pt x="11" y="57"/>
                  </a:lnTo>
                  <a:lnTo>
                    <a:pt x="3" y="47"/>
                  </a:lnTo>
                  <a:lnTo>
                    <a:pt x="0" y="34"/>
                  </a:lnTo>
                  <a:lnTo>
                    <a:pt x="3" y="21"/>
                  </a:lnTo>
                  <a:lnTo>
                    <a:pt x="11" y="11"/>
                  </a:lnTo>
                  <a:lnTo>
                    <a:pt x="22" y="3"/>
                  </a:lnTo>
                  <a:lnTo>
                    <a:pt x="35" y="0"/>
                  </a:lnTo>
                  <a:lnTo>
                    <a:pt x="49" y="3"/>
                  </a:lnTo>
                  <a:lnTo>
                    <a:pt x="60" y="11"/>
                  </a:lnTo>
                  <a:lnTo>
                    <a:pt x="66" y="21"/>
                  </a:lnTo>
                  <a:lnTo>
                    <a:pt x="70" y="34"/>
                  </a:lnTo>
                  <a:lnTo>
                    <a:pt x="66" y="47"/>
                  </a:lnTo>
                  <a:lnTo>
                    <a:pt x="60" y="57"/>
                  </a:lnTo>
                  <a:lnTo>
                    <a:pt x="49" y="64"/>
                  </a:lnTo>
                  <a:lnTo>
                    <a:pt x="35" y="6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25" name="Freeform 225"/>
            <p:cNvSpPr>
              <a:spLocks/>
            </p:cNvSpPr>
            <p:nvPr/>
          </p:nvSpPr>
          <p:spPr bwMode="auto">
            <a:xfrm>
              <a:off x="1184" y="98"/>
              <a:ext cx="35" cy="34"/>
            </a:xfrm>
            <a:custGeom>
              <a:avLst/>
              <a:gdLst/>
              <a:ahLst/>
              <a:cxnLst>
                <a:cxn ang="0">
                  <a:pos x="34" y="67"/>
                </a:cxn>
                <a:cxn ang="0">
                  <a:pos x="21" y="64"/>
                </a:cxn>
                <a:cxn ang="0">
                  <a:pos x="10" y="57"/>
                </a:cxn>
                <a:cxn ang="0">
                  <a:pos x="3" y="47"/>
                </a:cxn>
                <a:cxn ang="0">
                  <a:pos x="0" y="34"/>
                </a:cxn>
                <a:cxn ang="0">
                  <a:pos x="3" y="21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4" y="0"/>
                </a:cxn>
                <a:cxn ang="0">
                  <a:pos x="48" y="3"/>
                </a:cxn>
                <a:cxn ang="0">
                  <a:pos x="58" y="11"/>
                </a:cxn>
                <a:cxn ang="0">
                  <a:pos x="66" y="21"/>
                </a:cxn>
                <a:cxn ang="0">
                  <a:pos x="69" y="34"/>
                </a:cxn>
                <a:cxn ang="0">
                  <a:pos x="66" y="47"/>
                </a:cxn>
                <a:cxn ang="0">
                  <a:pos x="58" y="57"/>
                </a:cxn>
                <a:cxn ang="0">
                  <a:pos x="48" y="64"/>
                </a:cxn>
                <a:cxn ang="0">
                  <a:pos x="34" y="67"/>
                </a:cxn>
              </a:cxnLst>
              <a:rect l="0" t="0" r="r" b="b"/>
              <a:pathLst>
                <a:path w="69" h="67">
                  <a:moveTo>
                    <a:pt x="34" y="67"/>
                  </a:moveTo>
                  <a:lnTo>
                    <a:pt x="21" y="64"/>
                  </a:lnTo>
                  <a:lnTo>
                    <a:pt x="10" y="57"/>
                  </a:lnTo>
                  <a:lnTo>
                    <a:pt x="3" y="47"/>
                  </a:lnTo>
                  <a:lnTo>
                    <a:pt x="0" y="34"/>
                  </a:lnTo>
                  <a:lnTo>
                    <a:pt x="3" y="21"/>
                  </a:lnTo>
                  <a:lnTo>
                    <a:pt x="10" y="11"/>
                  </a:lnTo>
                  <a:lnTo>
                    <a:pt x="21" y="3"/>
                  </a:lnTo>
                  <a:lnTo>
                    <a:pt x="34" y="0"/>
                  </a:lnTo>
                  <a:lnTo>
                    <a:pt x="48" y="3"/>
                  </a:lnTo>
                  <a:lnTo>
                    <a:pt x="58" y="11"/>
                  </a:lnTo>
                  <a:lnTo>
                    <a:pt x="66" y="21"/>
                  </a:lnTo>
                  <a:lnTo>
                    <a:pt x="69" y="34"/>
                  </a:lnTo>
                  <a:lnTo>
                    <a:pt x="66" y="47"/>
                  </a:lnTo>
                  <a:lnTo>
                    <a:pt x="58" y="57"/>
                  </a:lnTo>
                  <a:lnTo>
                    <a:pt x="48" y="64"/>
                  </a:lnTo>
                  <a:lnTo>
                    <a:pt x="34" y="6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24" name="Freeform 224"/>
            <p:cNvSpPr>
              <a:spLocks/>
            </p:cNvSpPr>
            <p:nvPr/>
          </p:nvSpPr>
          <p:spPr bwMode="auto">
            <a:xfrm>
              <a:off x="927" y="358"/>
              <a:ext cx="35" cy="33"/>
            </a:xfrm>
            <a:custGeom>
              <a:avLst/>
              <a:gdLst/>
              <a:ahLst/>
              <a:cxnLst>
                <a:cxn ang="0">
                  <a:pos x="35" y="65"/>
                </a:cxn>
                <a:cxn ang="0">
                  <a:pos x="21" y="63"/>
                </a:cxn>
                <a:cxn ang="0">
                  <a:pos x="11" y="55"/>
                </a:cxn>
                <a:cxn ang="0">
                  <a:pos x="3" y="45"/>
                </a:cxn>
                <a:cxn ang="0">
                  <a:pos x="0" y="33"/>
                </a:cxn>
                <a:cxn ang="0">
                  <a:pos x="3" y="20"/>
                </a:cxn>
                <a:cxn ang="0">
                  <a:pos x="11" y="10"/>
                </a:cxn>
                <a:cxn ang="0">
                  <a:pos x="21" y="3"/>
                </a:cxn>
                <a:cxn ang="0">
                  <a:pos x="35" y="0"/>
                </a:cxn>
                <a:cxn ang="0">
                  <a:pos x="49" y="3"/>
                </a:cxn>
                <a:cxn ang="0">
                  <a:pos x="60" y="10"/>
                </a:cxn>
                <a:cxn ang="0">
                  <a:pos x="66" y="20"/>
                </a:cxn>
                <a:cxn ang="0">
                  <a:pos x="69" y="33"/>
                </a:cxn>
                <a:cxn ang="0">
                  <a:pos x="66" y="45"/>
                </a:cxn>
                <a:cxn ang="0">
                  <a:pos x="60" y="55"/>
                </a:cxn>
                <a:cxn ang="0">
                  <a:pos x="49" y="63"/>
                </a:cxn>
                <a:cxn ang="0">
                  <a:pos x="35" y="65"/>
                </a:cxn>
              </a:cxnLst>
              <a:rect l="0" t="0" r="r" b="b"/>
              <a:pathLst>
                <a:path w="69" h="65">
                  <a:moveTo>
                    <a:pt x="35" y="65"/>
                  </a:moveTo>
                  <a:lnTo>
                    <a:pt x="21" y="63"/>
                  </a:lnTo>
                  <a:lnTo>
                    <a:pt x="11" y="55"/>
                  </a:lnTo>
                  <a:lnTo>
                    <a:pt x="3" y="45"/>
                  </a:lnTo>
                  <a:lnTo>
                    <a:pt x="0" y="33"/>
                  </a:lnTo>
                  <a:lnTo>
                    <a:pt x="3" y="20"/>
                  </a:lnTo>
                  <a:lnTo>
                    <a:pt x="11" y="10"/>
                  </a:lnTo>
                  <a:lnTo>
                    <a:pt x="21" y="3"/>
                  </a:lnTo>
                  <a:lnTo>
                    <a:pt x="35" y="0"/>
                  </a:lnTo>
                  <a:lnTo>
                    <a:pt x="49" y="3"/>
                  </a:lnTo>
                  <a:lnTo>
                    <a:pt x="60" y="10"/>
                  </a:lnTo>
                  <a:lnTo>
                    <a:pt x="66" y="20"/>
                  </a:lnTo>
                  <a:lnTo>
                    <a:pt x="69" y="33"/>
                  </a:lnTo>
                  <a:lnTo>
                    <a:pt x="66" y="45"/>
                  </a:lnTo>
                  <a:lnTo>
                    <a:pt x="60" y="55"/>
                  </a:lnTo>
                  <a:lnTo>
                    <a:pt x="49" y="63"/>
                  </a:lnTo>
                  <a:lnTo>
                    <a:pt x="35" y="6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23" name="Freeform 223"/>
            <p:cNvSpPr>
              <a:spLocks/>
            </p:cNvSpPr>
            <p:nvPr/>
          </p:nvSpPr>
          <p:spPr bwMode="auto">
            <a:xfrm>
              <a:off x="827" y="275"/>
              <a:ext cx="35" cy="33"/>
            </a:xfrm>
            <a:custGeom>
              <a:avLst/>
              <a:gdLst/>
              <a:ahLst/>
              <a:cxnLst>
                <a:cxn ang="0">
                  <a:pos x="34" y="66"/>
                </a:cxn>
                <a:cxn ang="0">
                  <a:pos x="22" y="63"/>
                </a:cxn>
                <a:cxn ang="0">
                  <a:pos x="11" y="55"/>
                </a:cxn>
                <a:cxn ang="0">
                  <a:pos x="3" y="45"/>
                </a:cxn>
                <a:cxn ang="0">
                  <a:pos x="0" y="34"/>
                </a:cxn>
                <a:cxn ang="0">
                  <a:pos x="3" y="20"/>
                </a:cxn>
                <a:cxn ang="0">
                  <a:pos x="11" y="10"/>
                </a:cxn>
                <a:cxn ang="0">
                  <a:pos x="22" y="3"/>
                </a:cxn>
                <a:cxn ang="0">
                  <a:pos x="34" y="0"/>
                </a:cxn>
                <a:cxn ang="0">
                  <a:pos x="48" y="3"/>
                </a:cxn>
                <a:cxn ang="0">
                  <a:pos x="59" y="10"/>
                </a:cxn>
                <a:cxn ang="0">
                  <a:pos x="66" y="20"/>
                </a:cxn>
                <a:cxn ang="0">
                  <a:pos x="70" y="34"/>
                </a:cxn>
                <a:cxn ang="0">
                  <a:pos x="66" y="45"/>
                </a:cxn>
                <a:cxn ang="0">
                  <a:pos x="59" y="55"/>
                </a:cxn>
                <a:cxn ang="0">
                  <a:pos x="48" y="63"/>
                </a:cxn>
                <a:cxn ang="0">
                  <a:pos x="34" y="66"/>
                </a:cxn>
              </a:cxnLst>
              <a:rect l="0" t="0" r="r" b="b"/>
              <a:pathLst>
                <a:path w="70" h="66">
                  <a:moveTo>
                    <a:pt x="34" y="66"/>
                  </a:moveTo>
                  <a:lnTo>
                    <a:pt x="22" y="63"/>
                  </a:lnTo>
                  <a:lnTo>
                    <a:pt x="11" y="55"/>
                  </a:lnTo>
                  <a:lnTo>
                    <a:pt x="3" y="45"/>
                  </a:lnTo>
                  <a:lnTo>
                    <a:pt x="0" y="34"/>
                  </a:lnTo>
                  <a:lnTo>
                    <a:pt x="3" y="20"/>
                  </a:lnTo>
                  <a:lnTo>
                    <a:pt x="11" y="10"/>
                  </a:lnTo>
                  <a:lnTo>
                    <a:pt x="22" y="3"/>
                  </a:lnTo>
                  <a:lnTo>
                    <a:pt x="34" y="0"/>
                  </a:lnTo>
                  <a:lnTo>
                    <a:pt x="48" y="3"/>
                  </a:lnTo>
                  <a:lnTo>
                    <a:pt x="59" y="10"/>
                  </a:lnTo>
                  <a:lnTo>
                    <a:pt x="66" y="20"/>
                  </a:lnTo>
                  <a:lnTo>
                    <a:pt x="70" y="34"/>
                  </a:lnTo>
                  <a:lnTo>
                    <a:pt x="66" y="45"/>
                  </a:lnTo>
                  <a:lnTo>
                    <a:pt x="59" y="55"/>
                  </a:lnTo>
                  <a:lnTo>
                    <a:pt x="48" y="63"/>
                  </a:lnTo>
                  <a:lnTo>
                    <a:pt x="34" y="6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22" name="Freeform 222"/>
            <p:cNvSpPr>
              <a:spLocks/>
            </p:cNvSpPr>
            <p:nvPr/>
          </p:nvSpPr>
          <p:spPr bwMode="auto">
            <a:xfrm>
              <a:off x="1099" y="358"/>
              <a:ext cx="36" cy="33"/>
            </a:xfrm>
            <a:custGeom>
              <a:avLst/>
              <a:gdLst/>
              <a:ahLst/>
              <a:cxnLst>
                <a:cxn ang="0">
                  <a:pos x="35" y="65"/>
                </a:cxn>
                <a:cxn ang="0">
                  <a:pos x="21" y="63"/>
                </a:cxn>
                <a:cxn ang="0">
                  <a:pos x="11" y="55"/>
                </a:cxn>
                <a:cxn ang="0">
                  <a:pos x="3" y="45"/>
                </a:cxn>
                <a:cxn ang="0">
                  <a:pos x="0" y="33"/>
                </a:cxn>
                <a:cxn ang="0">
                  <a:pos x="3" y="20"/>
                </a:cxn>
                <a:cxn ang="0">
                  <a:pos x="11" y="10"/>
                </a:cxn>
                <a:cxn ang="0">
                  <a:pos x="21" y="3"/>
                </a:cxn>
                <a:cxn ang="0">
                  <a:pos x="35" y="0"/>
                </a:cxn>
                <a:cxn ang="0">
                  <a:pos x="49" y="3"/>
                </a:cxn>
                <a:cxn ang="0">
                  <a:pos x="60" y="10"/>
                </a:cxn>
                <a:cxn ang="0">
                  <a:pos x="68" y="20"/>
                </a:cxn>
                <a:cxn ang="0">
                  <a:pos x="71" y="33"/>
                </a:cxn>
                <a:cxn ang="0">
                  <a:pos x="68" y="45"/>
                </a:cxn>
                <a:cxn ang="0">
                  <a:pos x="60" y="55"/>
                </a:cxn>
                <a:cxn ang="0">
                  <a:pos x="49" y="63"/>
                </a:cxn>
                <a:cxn ang="0">
                  <a:pos x="35" y="65"/>
                </a:cxn>
              </a:cxnLst>
              <a:rect l="0" t="0" r="r" b="b"/>
              <a:pathLst>
                <a:path w="71" h="65">
                  <a:moveTo>
                    <a:pt x="35" y="65"/>
                  </a:moveTo>
                  <a:lnTo>
                    <a:pt x="21" y="63"/>
                  </a:lnTo>
                  <a:lnTo>
                    <a:pt x="11" y="55"/>
                  </a:lnTo>
                  <a:lnTo>
                    <a:pt x="3" y="45"/>
                  </a:lnTo>
                  <a:lnTo>
                    <a:pt x="0" y="33"/>
                  </a:lnTo>
                  <a:lnTo>
                    <a:pt x="3" y="20"/>
                  </a:lnTo>
                  <a:lnTo>
                    <a:pt x="11" y="10"/>
                  </a:lnTo>
                  <a:lnTo>
                    <a:pt x="21" y="3"/>
                  </a:lnTo>
                  <a:lnTo>
                    <a:pt x="35" y="0"/>
                  </a:lnTo>
                  <a:lnTo>
                    <a:pt x="49" y="3"/>
                  </a:lnTo>
                  <a:lnTo>
                    <a:pt x="60" y="10"/>
                  </a:lnTo>
                  <a:lnTo>
                    <a:pt x="68" y="20"/>
                  </a:lnTo>
                  <a:lnTo>
                    <a:pt x="71" y="33"/>
                  </a:lnTo>
                  <a:lnTo>
                    <a:pt x="68" y="45"/>
                  </a:lnTo>
                  <a:lnTo>
                    <a:pt x="60" y="55"/>
                  </a:lnTo>
                  <a:lnTo>
                    <a:pt x="49" y="63"/>
                  </a:lnTo>
                  <a:lnTo>
                    <a:pt x="35" y="6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21" name="Freeform 221"/>
            <p:cNvSpPr>
              <a:spLocks/>
            </p:cNvSpPr>
            <p:nvPr/>
          </p:nvSpPr>
          <p:spPr bwMode="auto">
            <a:xfrm>
              <a:off x="999" y="275"/>
              <a:ext cx="35" cy="33"/>
            </a:xfrm>
            <a:custGeom>
              <a:avLst/>
              <a:gdLst/>
              <a:ahLst/>
              <a:cxnLst>
                <a:cxn ang="0">
                  <a:pos x="35" y="66"/>
                </a:cxn>
                <a:cxn ang="0">
                  <a:pos x="22" y="63"/>
                </a:cxn>
                <a:cxn ang="0">
                  <a:pos x="11" y="55"/>
                </a:cxn>
                <a:cxn ang="0">
                  <a:pos x="3" y="45"/>
                </a:cxn>
                <a:cxn ang="0">
                  <a:pos x="0" y="34"/>
                </a:cxn>
                <a:cxn ang="0">
                  <a:pos x="3" y="20"/>
                </a:cxn>
                <a:cxn ang="0">
                  <a:pos x="11" y="10"/>
                </a:cxn>
                <a:cxn ang="0">
                  <a:pos x="22" y="3"/>
                </a:cxn>
                <a:cxn ang="0">
                  <a:pos x="35" y="0"/>
                </a:cxn>
                <a:cxn ang="0">
                  <a:pos x="49" y="3"/>
                </a:cxn>
                <a:cxn ang="0">
                  <a:pos x="60" y="10"/>
                </a:cxn>
                <a:cxn ang="0">
                  <a:pos x="66" y="20"/>
                </a:cxn>
                <a:cxn ang="0">
                  <a:pos x="70" y="34"/>
                </a:cxn>
                <a:cxn ang="0">
                  <a:pos x="66" y="45"/>
                </a:cxn>
                <a:cxn ang="0">
                  <a:pos x="60" y="55"/>
                </a:cxn>
                <a:cxn ang="0">
                  <a:pos x="49" y="63"/>
                </a:cxn>
                <a:cxn ang="0">
                  <a:pos x="35" y="66"/>
                </a:cxn>
              </a:cxnLst>
              <a:rect l="0" t="0" r="r" b="b"/>
              <a:pathLst>
                <a:path w="70" h="66">
                  <a:moveTo>
                    <a:pt x="35" y="66"/>
                  </a:moveTo>
                  <a:lnTo>
                    <a:pt x="22" y="63"/>
                  </a:lnTo>
                  <a:lnTo>
                    <a:pt x="11" y="55"/>
                  </a:lnTo>
                  <a:lnTo>
                    <a:pt x="3" y="45"/>
                  </a:lnTo>
                  <a:lnTo>
                    <a:pt x="0" y="34"/>
                  </a:lnTo>
                  <a:lnTo>
                    <a:pt x="3" y="20"/>
                  </a:lnTo>
                  <a:lnTo>
                    <a:pt x="11" y="10"/>
                  </a:lnTo>
                  <a:lnTo>
                    <a:pt x="22" y="3"/>
                  </a:lnTo>
                  <a:lnTo>
                    <a:pt x="35" y="0"/>
                  </a:lnTo>
                  <a:lnTo>
                    <a:pt x="49" y="3"/>
                  </a:lnTo>
                  <a:lnTo>
                    <a:pt x="60" y="10"/>
                  </a:lnTo>
                  <a:lnTo>
                    <a:pt x="66" y="20"/>
                  </a:lnTo>
                  <a:lnTo>
                    <a:pt x="70" y="34"/>
                  </a:lnTo>
                  <a:lnTo>
                    <a:pt x="66" y="45"/>
                  </a:lnTo>
                  <a:lnTo>
                    <a:pt x="60" y="55"/>
                  </a:lnTo>
                  <a:lnTo>
                    <a:pt x="49" y="63"/>
                  </a:lnTo>
                  <a:lnTo>
                    <a:pt x="35" y="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20" name="Freeform 220"/>
            <p:cNvSpPr>
              <a:spLocks/>
            </p:cNvSpPr>
            <p:nvPr/>
          </p:nvSpPr>
          <p:spPr bwMode="auto">
            <a:xfrm>
              <a:off x="1161" y="275"/>
              <a:ext cx="34" cy="33"/>
            </a:xfrm>
            <a:custGeom>
              <a:avLst/>
              <a:gdLst/>
              <a:ahLst/>
              <a:cxnLst>
                <a:cxn ang="0">
                  <a:pos x="34" y="66"/>
                </a:cxn>
                <a:cxn ang="0">
                  <a:pos x="22" y="63"/>
                </a:cxn>
                <a:cxn ang="0">
                  <a:pos x="11" y="55"/>
                </a:cxn>
                <a:cxn ang="0">
                  <a:pos x="3" y="45"/>
                </a:cxn>
                <a:cxn ang="0">
                  <a:pos x="0" y="34"/>
                </a:cxn>
                <a:cxn ang="0">
                  <a:pos x="3" y="20"/>
                </a:cxn>
                <a:cxn ang="0">
                  <a:pos x="11" y="10"/>
                </a:cxn>
                <a:cxn ang="0">
                  <a:pos x="22" y="3"/>
                </a:cxn>
                <a:cxn ang="0">
                  <a:pos x="34" y="0"/>
                </a:cxn>
                <a:cxn ang="0">
                  <a:pos x="48" y="3"/>
                </a:cxn>
                <a:cxn ang="0">
                  <a:pos x="59" y="10"/>
                </a:cxn>
                <a:cxn ang="0">
                  <a:pos x="67" y="20"/>
                </a:cxn>
                <a:cxn ang="0">
                  <a:pos x="70" y="34"/>
                </a:cxn>
                <a:cxn ang="0">
                  <a:pos x="67" y="45"/>
                </a:cxn>
                <a:cxn ang="0">
                  <a:pos x="59" y="55"/>
                </a:cxn>
                <a:cxn ang="0">
                  <a:pos x="48" y="63"/>
                </a:cxn>
                <a:cxn ang="0">
                  <a:pos x="34" y="66"/>
                </a:cxn>
              </a:cxnLst>
              <a:rect l="0" t="0" r="r" b="b"/>
              <a:pathLst>
                <a:path w="70" h="66">
                  <a:moveTo>
                    <a:pt x="34" y="66"/>
                  </a:moveTo>
                  <a:lnTo>
                    <a:pt x="22" y="63"/>
                  </a:lnTo>
                  <a:lnTo>
                    <a:pt x="11" y="55"/>
                  </a:lnTo>
                  <a:lnTo>
                    <a:pt x="3" y="45"/>
                  </a:lnTo>
                  <a:lnTo>
                    <a:pt x="0" y="34"/>
                  </a:lnTo>
                  <a:lnTo>
                    <a:pt x="3" y="20"/>
                  </a:lnTo>
                  <a:lnTo>
                    <a:pt x="11" y="10"/>
                  </a:lnTo>
                  <a:lnTo>
                    <a:pt x="22" y="3"/>
                  </a:lnTo>
                  <a:lnTo>
                    <a:pt x="34" y="0"/>
                  </a:lnTo>
                  <a:lnTo>
                    <a:pt x="48" y="3"/>
                  </a:lnTo>
                  <a:lnTo>
                    <a:pt x="59" y="10"/>
                  </a:lnTo>
                  <a:lnTo>
                    <a:pt x="67" y="20"/>
                  </a:lnTo>
                  <a:lnTo>
                    <a:pt x="70" y="34"/>
                  </a:lnTo>
                  <a:lnTo>
                    <a:pt x="67" y="45"/>
                  </a:lnTo>
                  <a:lnTo>
                    <a:pt x="59" y="55"/>
                  </a:lnTo>
                  <a:lnTo>
                    <a:pt x="48" y="63"/>
                  </a:lnTo>
                  <a:lnTo>
                    <a:pt x="34" y="6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19" name="Freeform 219"/>
            <p:cNvSpPr>
              <a:spLocks/>
            </p:cNvSpPr>
            <p:nvPr/>
          </p:nvSpPr>
          <p:spPr bwMode="auto">
            <a:xfrm>
              <a:off x="203" y="358"/>
              <a:ext cx="35" cy="33"/>
            </a:xfrm>
            <a:custGeom>
              <a:avLst/>
              <a:gdLst/>
              <a:ahLst/>
              <a:cxnLst>
                <a:cxn ang="0">
                  <a:pos x="34" y="65"/>
                </a:cxn>
                <a:cxn ang="0">
                  <a:pos x="22" y="63"/>
                </a:cxn>
                <a:cxn ang="0">
                  <a:pos x="11" y="55"/>
                </a:cxn>
                <a:cxn ang="0">
                  <a:pos x="3" y="45"/>
                </a:cxn>
                <a:cxn ang="0">
                  <a:pos x="0" y="33"/>
                </a:cxn>
                <a:cxn ang="0">
                  <a:pos x="3" y="20"/>
                </a:cxn>
                <a:cxn ang="0">
                  <a:pos x="11" y="10"/>
                </a:cxn>
                <a:cxn ang="0">
                  <a:pos x="22" y="3"/>
                </a:cxn>
                <a:cxn ang="0">
                  <a:pos x="34" y="0"/>
                </a:cxn>
                <a:cxn ang="0">
                  <a:pos x="48" y="3"/>
                </a:cxn>
                <a:cxn ang="0">
                  <a:pos x="59" y="10"/>
                </a:cxn>
                <a:cxn ang="0">
                  <a:pos x="67" y="20"/>
                </a:cxn>
                <a:cxn ang="0">
                  <a:pos x="70" y="33"/>
                </a:cxn>
                <a:cxn ang="0">
                  <a:pos x="67" y="45"/>
                </a:cxn>
                <a:cxn ang="0">
                  <a:pos x="59" y="55"/>
                </a:cxn>
                <a:cxn ang="0">
                  <a:pos x="48" y="63"/>
                </a:cxn>
                <a:cxn ang="0">
                  <a:pos x="34" y="65"/>
                </a:cxn>
              </a:cxnLst>
              <a:rect l="0" t="0" r="r" b="b"/>
              <a:pathLst>
                <a:path w="70" h="65">
                  <a:moveTo>
                    <a:pt x="34" y="65"/>
                  </a:moveTo>
                  <a:lnTo>
                    <a:pt x="22" y="63"/>
                  </a:lnTo>
                  <a:lnTo>
                    <a:pt x="11" y="55"/>
                  </a:lnTo>
                  <a:lnTo>
                    <a:pt x="3" y="45"/>
                  </a:lnTo>
                  <a:lnTo>
                    <a:pt x="0" y="33"/>
                  </a:lnTo>
                  <a:lnTo>
                    <a:pt x="3" y="20"/>
                  </a:lnTo>
                  <a:lnTo>
                    <a:pt x="11" y="10"/>
                  </a:lnTo>
                  <a:lnTo>
                    <a:pt x="22" y="3"/>
                  </a:lnTo>
                  <a:lnTo>
                    <a:pt x="34" y="0"/>
                  </a:lnTo>
                  <a:lnTo>
                    <a:pt x="48" y="3"/>
                  </a:lnTo>
                  <a:lnTo>
                    <a:pt x="59" y="10"/>
                  </a:lnTo>
                  <a:lnTo>
                    <a:pt x="67" y="20"/>
                  </a:lnTo>
                  <a:lnTo>
                    <a:pt x="70" y="33"/>
                  </a:lnTo>
                  <a:lnTo>
                    <a:pt x="67" y="45"/>
                  </a:lnTo>
                  <a:lnTo>
                    <a:pt x="59" y="55"/>
                  </a:lnTo>
                  <a:lnTo>
                    <a:pt x="48" y="63"/>
                  </a:lnTo>
                  <a:lnTo>
                    <a:pt x="34" y="6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18" name="Freeform 218"/>
            <p:cNvSpPr>
              <a:spLocks/>
            </p:cNvSpPr>
            <p:nvPr/>
          </p:nvSpPr>
          <p:spPr bwMode="auto">
            <a:xfrm>
              <a:off x="126" y="275"/>
              <a:ext cx="35" cy="33"/>
            </a:xfrm>
            <a:custGeom>
              <a:avLst/>
              <a:gdLst/>
              <a:ahLst/>
              <a:cxnLst>
                <a:cxn ang="0">
                  <a:pos x="36" y="66"/>
                </a:cxn>
                <a:cxn ang="0">
                  <a:pos x="22" y="63"/>
                </a:cxn>
                <a:cxn ang="0">
                  <a:pos x="11" y="55"/>
                </a:cxn>
                <a:cxn ang="0">
                  <a:pos x="3" y="45"/>
                </a:cxn>
                <a:cxn ang="0">
                  <a:pos x="0" y="34"/>
                </a:cxn>
                <a:cxn ang="0">
                  <a:pos x="3" y="20"/>
                </a:cxn>
                <a:cxn ang="0">
                  <a:pos x="11" y="10"/>
                </a:cxn>
                <a:cxn ang="0">
                  <a:pos x="22" y="3"/>
                </a:cxn>
                <a:cxn ang="0">
                  <a:pos x="36" y="0"/>
                </a:cxn>
                <a:cxn ang="0">
                  <a:pos x="50" y="3"/>
                </a:cxn>
                <a:cxn ang="0">
                  <a:pos x="60" y="10"/>
                </a:cxn>
                <a:cxn ang="0">
                  <a:pos x="68" y="20"/>
                </a:cxn>
                <a:cxn ang="0">
                  <a:pos x="71" y="34"/>
                </a:cxn>
                <a:cxn ang="0">
                  <a:pos x="68" y="45"/>
                </a:cxn>
                <a:cxn ang="0">
                  <a:pos x="60" y="55"/>
                </a:cxn>
                <a:cxn ang="0">
                  <a:pos x="50" y="63"/>
                </a:cxn>
                <a:cxn ang="0">
                  <a:pos x="36" y="66"/>
                </a:cxn>
              </a:cxnLst>
              <a:rect l="0" t="0" r="r" b="b"/>
              <a:pathLst>
                <a:path w="71" h="66">
                  <a:moveTo>
                    <a:pt x="36" y="66"/>
                  </a:moveTo>
                  <a:lnTo>
                    <a:pt x="22" y="63"/>
                  </a:lnTo>
                  <a:lnTo>
                    <a:pt x="11" y="55"/>
                  </a:lnTo>
                  <a:lnTo>
                    <a:pt x="3" y="45"/>
                  </a:lnTo>
                  <a:lnTo>
                    <a:pt x="0" y="34"/>
                  </a:lnTo>
                  <a:lnTo>
                    <a:pt x="3" y="20"/>
                  </a:lnTo>
                  <a:lnTo>
                    <a:pt x="11" y="10"/>
                  </a:lnTo>
                  <a:lnTo>
                    <a:pt x="22" y="3"/>
                  </a:lnTo>
                  <a:lnTo>
                    <a:pt x="36" y="0"/>
                  </a:lnTo>
                  <a:lnTo>
                    <a:pt x="50" y="3"/>
                  </a:lnTo>
                  <a:lnTo>
                    <a:pt x="60" y="10"/>
                  </a:lnTo>
                  <a:lnTo>
                    <a:pt x="68" y="20"/>
                  </a:lnTo>
                  <a:lnTo>
                    <a:pt x="71" y="34"/>
                  </a:lnTo>
                  <a:lnTo>
                    <a:pt x="68" y="45"/>
                  </a:lnTo>
                  <a:lnTo>
                    <a:pt x="60" y="55"/>
                  </a:lnTo>
                  <a:lnTo>
                    <a:pt x="50" y="63"/>
                  </a:lnTo>
                  <a:lnTo>
                    <a:pt x="36" y="6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17" name="Freeform 217"/>
            <p:cNvSpPr>
              <a:spLocks/>
            </p:cNvSpPr>
            <p:nvPr/>
          </p:nvSpPr>
          <p:spPr bwMode="auto">
            <a:xfrm>
              <a:off x="375" y="358"/>
              <a:ext cx="35" cy="33"/>
            </a:xfrm>
            <a:custGeom>
              <a:avLst/>
              <a:gdLst/>
              <a:ahLst/>
              <a:cxnLst>
                <a:cxn ang="0">
                  <a:pos x="36" y="65"/>
                </a:cxn>
                <a:cxn ang="0">
                  <a:pos x="22" y="63"/>
                </a:cxn>
                <a:cxn ang="0">
                  <a:pos x="11" y="55"/>
                </a:cxn>
                <a:cxn ang="0">
                  <a:pos x="3" y="45"/>
                </a:cxn>
                <a:cxn ang="0">
                  <a:pos x="0" y="33"/>
                </a:cxn>
                <a:cxn ang="0">
                  <a:pos x="3" y="20"/>
                </a:cxn>
                <a:cxn ang="0">
                  <a:pos x="11" y="10"/>
                </a:cxn>
                <a:cxn ang="0">
                  <a:pos x="22" y="3"/>
                </a:cxn>
                <a:cxn ang="0">
                  <a:pos x="36" y="0"/>
                </a:cxn>
                <a:cxn ang="0">
                  <a:pos x="50" y="3"/>
                </a:cxn>
                <a:cxn ang="0">
                  <a:pos x="60" y="10"/>
                </a:cxn>
                <a:cxn ang="0">
                  <a:pos x="67" y="20"/>
                </a:cxn>
                <a:cxn ang="0">
                  <a:pos x="70" y="33"/>
                </a:cxn>
                <a:cxn ang="0">
                  <a:pos x="67" y="45"/>
                </a:cxn>
                <a:cxn ang="0">
                  <a:pos x="60" y="55"/>
                </a:cxn>
                <a:cxn ang="0">
                  <a:pos x="50" y="63"/>
                </a:cxn>
                <a:cxn ang="0">
                  <a:pos x="36" y="65"/>
                </a:cxn>
              </a:cxnLst>
              <a:rect l="0" t="0" r="r" b="b"/>
              <a:pathLst>
                <a:path w="70" h="65">
                  <a:moveTo>
                    <a:pt x="36" y="65"/>
                  </a:moveTo>
                  <a:lnTo>
                    <a:pt x="22" y="63"/>
                  </a:lnTo>
                  <a:lnTo>
                    <a:pt x="11" y="55"/>
                  </a:lnTo>
                  <a:lnTo>
                    <a:pt x="3" y="45"/>
                  </a:lnTo>
                  <a:lnTo>
                    <a:pt x="0" y="33"/>
                  </a:lnTo>
                  <a:lnTo>
                    <a:pt x="3" y="20"/>
                  </a:lnTo>
                  <a:lnTo>
                    <a:pt x="11" y="10"/>
                  </a:lnTo>
                  <a:lnTo>
                    <a:pt x="22" y="3"/>
                  </a:lnTo>
                  <a:lnTo>
                    <a:pt x="36" y="0"/>
                  </a:lnTo>
                  <a:lnTo>
                    <a:pt x="50" y="3"/>
                  </a:lnTo>
                  <a:lnTo>
                    <a:pt x="60" y="10"/>
                  </a:lnTo>
                  <a:lnTo>
                    <a:pt x="67" y="20"/>
                  </a:lnTo>
                  <a:lnTo>
                    <a:pt x="70" y="33"/>
                  </a:lnTo>
                  <a:lnTo>
                    <a:pt x="67" y="45"/>
                  </a:lnTo>
                  <a:lnTo>
                    <a:pt x="60" y="55"/>
                  </a:lnTo>
                  <a:lnTo>
                    <a:pt x="50" y="63"/>
                  </a:lnTo>
                  <a:lnTo>
                    <a:pt x="36" y="6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16" name="Freeform 216"/>
            <p:cNvSpPr>
              <a:spLocks/>
            </p:cNvSpPr>
            <p:nvPr/>
          </p:nvSpPr>
          <p:spPr bwMode="auto">
            <a:xfrm>
              <a:off x="275" y="275"/>
              <a:ext cx="35" cy="33"/>
            </a:xfrm>
            <a:custGeom>
              <a:avLst/>
              <a:gdLst/>
              <a:ahLst/>
              <a:cxnLst>
                <a:cxn ang="0">
                  <a:pos x="34" y="66"/>
                </a:cxn>
                <a:cxn ang="0">
                  <a:pos x="22" y="63"/>
                </a:cxn>
                <a:cxn ang="0">
                  <a:pos x="11" y="55"/>
                </a:cxn>
                <a:cxn ang="0">
                  <a:pos x="3" y="45"/>
                </a:cxn>
                <a:cxn ang="0">
                  <a:pos x="0" y="34"/>
                </a:cxn>
                <a:cxn ang="0">
                  <a:pos x="3" y="20"/>
                </a:cxn>
                <a:cxn ang="0">
                  <a:pos x="11" y="10"/>
                </a:cxn>
                <a:cxn ang="0">
                  <a:pos x="22" y="3"/>
                </a:cxn>
                <a:cxn ang="0">
                  <a:pos x="34" y="0"/>
                </a:cxn>
                <a:cxn ang="0">
                  <a:pos x="48" y="3"/>
                </a:cxn>
                <a:cxn ang="0">
                  <a:pos x="59" y="10"/>
                </a:cxn>
                <a:cxn ang="0">
                  <a:pos x="67" y="20"/>
                </a:cxn>
                <a:cxn ang="0">
                  <a:pos x="70" y="34"/>
                </a:cxn>
                <a:cxn ang="0">
                  <a:pos x="67" y="45"/>
                </a:cxn>
                <a:cxn ang="0">
                  <a:pos x="59" y="55"/>
                </a:cxn>
                <a:cxn ang="0">
                  <a:pos x="48" y="63"/>
                </a:cxn>
                <a:cxn ang="0">
                  <a:pos x="34" y="66"/>
                </a:cxn>
              </a:cxnLst>
              <a:rect l="0" t="0" r="r" b="b"/>
              <a:pathLst>
                <a:path w="70" h="66">
                  <a:moveTo>
                    <a:pt x="34" y="66"/>
                  </a:moveTo>
                  <a:lnTo>
                    <a:pt x="22" y="63"/>
                  </a:lnTo>
                  <a:lnTo>
                    <a:pt x="11" y="55"/>
                  </a:lnTo>
                  <a:lnTo>
                    <a:pt x="3" y="45"/>
                  </a:lnTo>
                  <a:lnTo>
                    <a:pt x="0" y="34"/>
                  </a:lnTo>
                  <a:lnTo>
                    <a:pt x="3" y="20"/>
                  </a:lnTo>
                  <a:lnTo>
                    <a:pt x="11" y="10"/>
                  </a:lnTo>
                  <a:lnTo>
                    <a:pt x="22" y="3"/>
                  </a:lnTo>
                  <a:lnTo>
                    <a:pt x="34" y="0"/>
                  </a:lnTo>
                  <a:lnTo>
                    <a:pt x="48" y="3"/>
                  </a:lnTo>
                  <a:lnTo>
                    <a:pt x="59" y="10"/>
                  </a:lnTo>
                  <a:lnTo>
                    <a:pt x="67" y="20"/>
                  </a:lnTo>
                  <a:lnTo>
                    <a:pt x="70" y="34"/>
                  </a:lnTo>
                  <a:lnTo>
                    <a:pt x="67" y="45"/>
                  </a:lnTo>
                  <a:lnTo>
                    <a:pt x="59" y="55"/>
                  </a:lnTo>
                  <a:lnTo>
                    <a:pt x="48" y="63"/>
                  </a:lnTo>
                  <a:lnTo>
                    <a:pt x="34" y="6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15" name="Freeform 215"/>
            <p:cNvSpPr>
              <a:spLocks/>
            </p:cNvSpPr>
            <p:nvPr/>
          </p:nvSpPr>
          <p:spPr bwMode="auto">
            <a:xfrm>
              <a:off x="559" y="358"/>
              <a:ext cx="35" cy="33"/>
            </a:xfrm>
            <a:custGeom>
              <a:avLst/>
              <a:gdLst/>
              <a:ahLst/>
              <a:cxnLst>
                <a:cxn ang="0">
                  <a:pos x="36" y="65"/>
                </a:cxn>
                <a:cxn ang="0">
                  <a:pos x="22" y="63"/>
                </a:cxn>
                <a:cxn ang="0">
                  <a:pos x="11" y="55"/>
                </a:cxn>
                <a:cxn ang="0">
                  <a:pos x="3" y="45"/>
                </a:cxn>
                <a:cxn ang="0">
                  <a:pos x="0" y="33"/>
                </a:cxn>
                <a:cxn ang="0">
                  <a:pos x="3" y="20"/>
                </a:cxn>
                <a:cxn ang="0">
                  <a:pos x="11" y="10"/>
                </a:cxn>
                <a:cxn ang="0">
                  <a:pos x="22" y="3"/>
                </a:cxn>
                <a:cxn ang="0">
                  <a:pos x="36" y="0"/>
                </a:cxn>
                <a:cxn ang="0">
                  <a:pos x="50" y="3"/>
                </a:cxn>
                <a:cxn ang="0">
                  <a:pos x="61" y="10"/>
                </a:cxn>
                <a:cxn ang="0">
                  <a:pos x="68" y="20"/>
                </a:cxn>
                <a:cxn ang="0">
                  <a:pos x="71" y="33"/>
                </a:cxn>
                <a:cxn ang="0">
                  <a:pos x="68" y="45"/>
                </a:cxn>
                <a:cxn ang="0">
                  <a:pos x="61" y="55"/>
                </a:cxn>
                <a:cxn ang="0">
                  <a:pos x="50" y="63"/>
                </a:cxn>
                <a:cxn ang="0">
                  <a:pos x="36" y="65"/>
                </a:cxn>
              </a:cxnLst>
              <a:rect l="0" t="0" r="r" b="b"/>
              <a:pathLst>
                <a:path w="71" h="65">
                  <a:moveTo>
                    <a:pt x="36" y="65"/>
                  </a:moveTo>
                  <a:lnTo>
                    <a:pt x="22" y="63"/>
                  </a:lnTo>
                  <a:lnTo>
                    <a:pt x="11" y="55"/>
                  </a:lnTo>
                  <a:lnTo>
                    <a:pt x="3" y="45"/>
                  </a:lnTo>
                  <a:lnTo>
                    <a:pt x="0" y="33"/>
                  </a:lnTo>
                  <a:lnTo>
                    <a:pt x="3" y="20"/>
                  </a:lnTo>
                  <a:lnTo>
                    <a:pt x="11" y="10"/>
                  </a:lnTo>
                  <a:lnTo>
                    <a:pt x="22" y="3"/>
                  </a:lnTo>
                  <a:lnTo>
                    <a:pt x="36" y="0"/>
                  </a:lnTo>
                  <a:lnTo>
                    <a:pt x="50" y="3"/>
                  </a:lnTo>
                  <a:lnTo>
                    <a:pt x="61" y="10"/>
                  </a:lnTo>
                  <a:lnTo>
                    <a:pt x="68" y="20"/>
                  </a:lnTo>
                  <a:lnTo>
                    <a:pt x="71" y="33"/>
                  </a:lnTo>
                  <a:lnTo>
                    <a:pt x="68" y="45"/>
                  </a:lnTo>
                  <a:lnTo>
                    <a:pt x="61" y="55"/>
                  </a:lnTo>
                  <a:lnTo>
                    <a:pt x="50" y="63"/>
                  </a:lnTo>
                  <a:lnTo>
                    <a:pt x="36" y="6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14" name="Freeform 214"/>
            <p:cNvSpPr>
              <a:spLocks/>
            </p:cNvSpPr>
            <p:nvPr/>
          </p:nvSpPr>
          <p:spPr bwMode="auto">
            <a:xfrm>
              <a:off x="459" y="275"/>
              <a:ext cx="35" cy="33"/>
            </a:xfrm>
            <a:custGeom>
              <a:avLst/>
              <a:gdLst/>
              <a:ahLst/>
              <a:cxnLst>
                <a:cxn ang="0">
                  <a:pos x="36" y="66"/>
                </a:cxn>
                <a:cxn ang="0">
                  <a:pos x="22" y="63"/>
                </a:cxn>
                <a:cxn ang="0">
                  <a:pos x="11" y="55"/>
                </a:cxn>
                <a:cxn ang="0">
                  <a:pos x="3" y="45"/>
                </a:cxn>
                <a:cxn ang="0">
                  <a:pos x="0" y="34"/>
                </a:cxn>
                <a:cxn ang="0">
                  <a:pos x="3" y="20"/>
                </a:cxn>
                <a:cxn ang="0">
                  <a:pos x="11" y="10"/>
                </a:cxn>
                <a:cxn ang="0">
                  <a:pos x="22" y="3"/>
                </a:cxn>
                <a:cxn ang="0">
                  <a:pos x="36" y="0"/>
                </a:cxn>
                <a:cxn ang="0">
                  <a:pos x="50" y="3"/>
                </a:cxn>
                <a:cxn ang="0">
                  <a:pos x="61" y="10"/>
                </a:cxn>
                <a:cxn ang="0">
                  <a:pos x="67" y="20"/>
                </a:cxn>
                <a:cxn ang="0">
                  <a:pos x="70" y="34"/>
                </a:cxn>
                <a:cxn ang="0">
                  <a:pos x="67" y="45"/>
                </a:cxn>
                <a:cxn ang="0">
                  <a:pos x="61" y="55"/>
                </a:cxn>
                <a:cxn ang="0">
                  <a:pos x="50" y="63"/>
                </a:cxn>
                <a:cxn ang="0">
                  <a:pos x="36" y="66"/>
                </a:cxn>
              </a:cxnLst>
              <a:rect l="0" t="0" r="r" b="b"/>
              <a:pathLst>
                <a:path w="70" h="66">
                  <a:moveTo>
                    <a:pt x="36" y="66"/>
                  </a:moveTo>
                  <a:lnTo>
                    <a:pt x="22" y="63"/>
                  </a:lnTo>
                  <a:lnTo>
                    <a:pt x="11" y="55"/>
                  </a:lnTo>
                  <a:lnTo>
                    <a:pt x="3" y="45"/>
                  </a:lnTo>
                  <a:lnTo>
                    <a:pt x="0" y="34"/>
                  </a:lnTo>
                  <a:lnTo>
                    <a:pt x="3" y="20"/>
                  </a:lnTo>
                  <a:lnTo>
                    <a:pt x="11" y="10"/>
                  </a:lnTo>
                  <a:lnTo>
                    <a:pt x="22" y="3"/>
                  </a:lnTo>
                  <a:lnTo>
                    <a:pt x="36" y="0"/>
                  </a:lnTo>
                  <a:lnTo>
                    <a:pt x="50" y="3"/>
                  </a:lnTo>
                  <a:lnTo>
                    <a:pt x="61" y="10"/>
                  </a:lnTo>
                  <a:lnTo>
                    <a:pt x="67" y="20"/>
                  </a:lnTo>
                  <a:lnTo>
                    <a:pt x="70" y="34"/>
                  </a:lnTo>
                  <a:lnTo>
                    <a:pt x="67" y="45"/>
                  </a:lnTo>
                  <a:lnTo>
                    <a:pt x="61" y="55"/>
                  </a:lnTo>
                  <a:lnTo>
                    <a:pt x="50" y="63"/>
                  </a:lnTo>
                  <a:lnTo>
                    <a:pt x="36" y="6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13" name="Freeform 213"/>
            <p:cNvSpPr>
              <a:spLocks/>
            </p:cNvSpPr>
            <p:nvPr/>
          </p:nvSpPr>
          <p:spPr bwMode="auto">
            <a:xfrm>
              <a:off x="731" y="358"/>
              <a:ext cx="35" cy="33"/>
            </a:xfrm>
            <a:custGeom>
              <a:avLst/>
              <a:gdLst/>
              <a:ahLst/>
              <a:cxnLst>
                <a:cxn ang="0">
                  <a:pos x="34" y="65"/>
                </a:cxn>
                <a:cxn ang="0">
                  <a:pos x="21" y="63"/>
                </a:cxn>
                <a:cxn ang="0">
                  <a:pos x="11" y="55"/>
                </a:cxn>
                <a:cxn ang="0">
                  <a:pos x="3" y="45"/>
                </a:cxn>
                <a:cxn ang="0">
                  <a:pos x="0" y="33"/>
                </a:cxn>
                <a:cxn ang="0">
                  <a:pos x="3" y="20"/>
                </a:cxn>
                <a:cxn ang="0">
                  <a:pos x="11" y="10"/>
                </a:cxn>
                <a:cxn ang="0">
                  <a:pos x="21" y="3"/>
                </a:cxn>
                <a:cxn ang="0">
                  <a:pos x="34" y="0"/>
                </a:cxn>
                <a:cxn ang="0">
                  <a:pos x="48" y="3"/>
                </a:cxn>
                <a:cxn ang="0">
                  <a:pos x="59" y="10"/>
                </a:cxn>
                <a:cxn ang="0">
                  <a:pos x="66" y="20"/>
                </a:cxn>
                <a:cxn ang="0">
                  <a:pos x="69" y="33"/>
                </a:cxn>
                <a:cxn ang="0">
                  <a:pos x="66" y="45"/>
                </a:cxn>
                <a:cxn ang="0">
                  <a:pos x="59" y="55"/>
                </a:cxn>
                <a:cxn ang="0">
                  <a:pos x="48" y="63"/>
                </a:cxn>
                <a:cxn ang="0">
                  <a:pos x="34" y="65"/>
                </a:cxn>
              </a:cxnLst>
              <a:rect l="0" t="0" r="r" b="b"/>
              <a:pathLst>
                <a:path w="69" h="65">
                  <a:moveTo>
                    <a:pt x="34" y="65"/>
                  </a:moveTo>
                  <a:lnTo>
                    <a:pt x="21" y="63"/>
                  </a:lnTo>
                  <a:lnTo>
                    <a:pt x="11" y="55"/>
                  </a:lnTo>
                  <a:lnTo>
                    <a:pt x="3" y="45"/>
                  </a:lnTo>
                  <a:lnTo>
                    <a:pt x="0" y="33"/>
                  </a:lnTo>
                  <a:lnTo>
                    <a:pt x="3" y="20"/>
                  </a:lnTo>
                  <a:lnTo>
                    <a:pt x="11" y="10"/>
                  </a:lnTo>
                  <a:lnTo>
                    <a:pt x="21" y="3"/>
                  </a:lnTo>
                  <a:lnTo>
                    <a:pt x="34" y="0"/>
                  </a:lnTo>
                  <a:lnTo>
                    <a:pt x="48" y="3"/>
                  </a:lnTo>
                  <a:lnTo>
                    <a:pt x="59" y="10"/>
                  </a:lnTo>
                  <a:lnTo>
                    <a:pt x="66" y="20"/>
                  </a:lnTo>
                  <a:lnTo>
                    <a:pt x="69" y="33"/>
                  </a:lnTo>
                  <a:lnTo>
                    <a:pt x="66" y="45"/>
                  </a:lnTo>
                  <a:lnTo>
                    <a:pt x="59" y="55"/>
                  </a:lnTo>
                  <a:lnTo>
                    <a:pt x="48" y="63"/>
                  </a:lnTo>
                  <a:lnTo>
                    <a:pt x="34" y="6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12" name="Freeform 212"/>
            <p:cNvSpPr>
              <a:spLocks/>
            </p:cNvSpPr>
            <p:nvPr/>
          </p:nvSpPr>
          <p:spPr bwMode="auto">
            <a:xfrm>
              <a:off x="631" y="275"/>
              <a:ext cx="35" cy="33"/>
            </a:xfrm>
            <a:custGeom>
              <a:avLst/>
              <a:gdLst/>
              <a:ahLst/>
              <a:cxnLst>
                <a:cxn ang="0">
                  <a:pos x="34" y="66"/>
                </a:cxn>
                <a:cxn ang="0">
                  <a:pos x="22" y="63"/>
                </a:cxn>
                <a:cxn ang="0">
                  <a:pos x="11" y="55"/>
                </a:cxn>
                <a:cxn ang="0">
                  <a:pos x="3" y="45"/>
                </a:cxn>
                <a:cxn ang="0">
                  <a:pos x="0" y="34"/>
                </a:cxn>
                <a:cxn ang="0">
                  <a:pos x="3" y="20"/>
                </a:cxn>
                <a:cxn ang="0">
                  <a:pos x="11" y="10"/>
                </a:cxn>
                <a:cxn ang="0">
                  <a:pos x="22" y="3"/>
                </a:cxn>
                <a:cxn ang="0">
                  <a:pos x="34" y="0"/>
                </a:cxn>
                <a:cxn ang="0">
                  <a:pos x="48" y="3"/>
                </a:cxn>
                <a:cxn ang="0">
                  <a:pos x="59" y="10"/>
                </a:cxn>
                <a:cxn ang="0">
                  <a:pos x="66" y="20"/>
                </a:cxn>
                <a:cxn ang="0">
                  <a:pos x="70" y="34"/>
                </a:cxn>
                <a:cxn ang="0">
                  <a:pos x="66" y="45"/>
                </a:cxn>
                <a:cxn ang="0">
                  <a:pos x="59" y="55"/>
                </a:cxn>
                <a:cxn ang="0">
                  <a:pos x="48" y="63"/>
                </a:cxn>
                <a:cxn ang="0">
                  <a:pos x="34" y="66"/>
                </a:cxn>
              </a:cxnLst>
              <a:rect l="0" t="0" r="r" b="b"/>
              <a:pathLst>
                <a:path w="70" h="66">
                  <a:moveTo>
                    <a:pt x="34" y="66"/>
                  </a:moveTo>
                  <a:lnTo>
                    <a:pt x="22" y="63"/>
                  </a:lnTo>
                  <a:lnTo>
                    <a:pt x="11" y="55"/>
                  </a:lnTo>
                  <a:lnTo>
                    <a:pt x="3" y="45"/>
                  </a:lnTo>
                  <a:lnTo>
                    <a:pt x="0" y="34"/>
                  </a:lnTo>
                  <a:lnTo>
                    <a:pt x="3" y="20"/>
                  </a:lnTo>
                  <a:lnTo>
                    <a:pt x="11" y="10"/>
                  </a:lnTo>
                  <a:lnTo>
                    <a:pt x="22" y="3"/>
                  </a:lnTo>
                  <a:lnTo>
                    <a:pt x="34" y="0"/>
                  </a:lnTo>
                  <a:lnTo>
                    <a:pt x="48" y="3"/>
                  </a:lnTo>
                  <a:lnTo>
                    <a:pt x="59" y="10"/>
                  </a:lnTo>
                  <a:lnTo>
                    <a:pt x="66" y="20"/>
                  </a:lnTo>
                  <a:lnTo>
                    <a:pt x="70" y="34"/>
                  </a:lnTo>
                  <a:lnTo>
                    <a:pt x="66" y="45"/>
                  </a:lnTo>
                  <a:lnTo>
                    <a:pt x="59" y="55"/>
                  </a:lnTo>
                  <a:lnTo>
                    <a:pt x="48" y="63"/>
                  </a:lnTo>
                  <a:lnTo>
                    <a:pt x="34" y="6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11" name="Freeform 211"/>
            <p:cNvSpPr>
              <a:spLocks/>
            </p:cNvSpPr>
            <p:nvPr/>
          </p:nvSpPr>
          <p:spPr bwMode="auto">
            <a:xfrm>
              <a:off x="827" y="434"/>
              <a:ext cx="35" cy="32"/>
            </a:xfrm>
            <a:custGeom>
              <a:avLst/>
              <a:gdLst/>
              <a:ahLst/>
              <a:cxnLst>
                <a:cxn ang="0">
                  <a:pos x="34" y="64"/>
                </a:cxn>
                <a:cxn ang="0">
                  <a:pos x="22" y="61"/>
                </a:cxn>
                <a:cxn ang="0">
                  <a:pos x="11" y="54"/>
                </a:cxn>
                <a:cxn ang="0">
                  <a:pos x="3" y="43"/>
                </a:cxn>
                <a:cxn ang="0">
                  <a:pos x="0" y="32"/>
                </a:cxn>
                <a:cxn ang="0">
                  <a:pos x="3" y="19"/>
                </a:cxn>
                <a:cxn ang="0">
                  <a:pos x="11" y="9"/>
                </a:cxn>
                <a:cxn ang="0">
                  <a:pos x="22" y="3"/>
                </a:cxn>
                <a:cxn ang="0">
                  <a:pos x="34" y="0"/>
                </a:cxn>
                <a:cxn ang="0">
                  <a:pos x="48" y="3"/>
                </a:cxn>
                <a:cxn ang="0">
                  <a:pos x="59" y="9"/>
                </a:cxn>
                <a:cxn ang="0">
                  <a:pos x="66" y="19"/>
                </a:cxn>
                <a:cxn ang="0">
                  <a:pos x="70" y="32"/>
                </a:cxn>
                <a:cxn ang="0">
                  <a:pos x="66" y="43"/>
                </a:cxn>
                <a:cxn ang="0">
                  <a:pos x="59" y="54"/>
                </a:cxn>
                <a:cxn ang="0">
                  <a:pos x="48" y="61"/>
                </a:cxn>
                <a:cxn ang="0">
                  <a:pos x="34" y="64"/>
                </a:cxn>
              </a:cxnLst>
              <a:rect l="0" t="0" r="r" b="b"/>
              <a:pathLst>
                <a:path w="70" h="64">
                  <a:moveTo>
                    <a:pt x="34" y="64"/>
                  </a:moveTo>
                  <a:lnTo>
                    <a:pt x="22" y="61"/>
                  </a:lnTo>
                  <a:lnTo>
                    <a:pt x="11" y="54"/>
                  </a:lnTo>
                  <a:lnTo>
                    <a:pt x="3" y="43"/>
                  </a:lnTo>
                  <a:lnTo>
                    <a:pt x="0" y="32"/>
                  </a:lnTo>
                  <a:lnTo>
                    <a:pt x="3" y="19"/>
                  </a:lnTo>
                  <a:lnTo>
                    <a:pt x="11" y="9"/>
                  </a:lnTo>
                  <a:lnTo>
                    <a:pt x="22" y="3"/>
                  </a:lnTo>
                  <a:lnTo>
                    <a:pt x="34" y="0"/>
                  </a:lnTo>
                  <a:lnTo>
                    <a:pt x="48" y="3"/>
                  </a:lnTo>
                  <a:lnTo>
                    <a:pt x="59" y="9"/>
                  </a:lnTo>
                  <a:lnTo>
                    <a:pt x="66" y="19"/>
                  </a:lnTo>
                  <a:lnTo>
                    <a:pt x="70" y="32"/>
                  </a:lnTo>
                  <a:lnTo>
                    <a:pt x="66" y="43"/>
                  </a:lnTo>
                  <a:lnTo>
                    <a:pt x="59" y="54"/>
                  </a:lnTo>
                  <a:lnTo>
                    <a:pt x="48" y="61"/>
                  </a:lnTo>
                  <a:lnTo>
                    <a:pt x="34" y="6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10" name="Freeform 210"/>
            <p:cNvSpPr>
              <a:spLocks/>
            </p:cNvSpPr>
            <p:nvPr/>
          </p:nvSpPr>
          <p:spPr bwMode="auto">
            <a:xfrm>
              <a:off x="999" y="434"/>
              <a:ext cx="35" cy="32"/>
            </a:xfrm>
            <a:custGeom>
              <a:avLst/>
              <a:gdLst/>
              <a:ahLst/>
              <a:cxnLst>
                <a:cxn ang="0">
                  <a:pos x="35" y="64"/>
                </a:cxn>
                <a:cxn ang="0">
                  <a:pos x="22" y="61"/>
                </a:cxn>
                <a:cxn ang="0">
                  <a:pos x="11" y="54"/>
                </a:cxn>
                <a:cxn ang="0">
                  <a:pos x="3" y="43"/>
                </a:cxn>
                <a:cxn ang="0">
                  <a:pos x="0" y="32"/>
                </a:cxn>
                <a:cxn ang="0">
                  <a:pos x="3" y="19"/>
                </a:cxn>
                <a:cxn ang="0">
                  <a:pos x="11" y="9"/>
                </a:cxn>
                <a:cxn ang="0">
                  <a:pos x="22" y="3"/>
                </a:cxn>
                <a:cxn ang="0">
                  <a:pos x="35" y="0"/>
                </a:cxn>
                <a:cxn ang="0">
                  <a:pos x="49" y="3"/>
                </a:cxn>
                <a:cxn ang="0">
                  <a:pos x="60" y="9"/>
                </a:cxn>
                <a:cxn ang="0">
                  <a:pos x="66" y="19"/>
                </a:cxn>
                <a:cxn ang="0">
                  <a:pos x="70" y="32"/>
                </a:cxn>
                <a:cxn ang="0">
                  <a:pos x="66" y="43"/>
                </a:cxn>
                <a:cxn ang="0">
                  <a:pos x="60" y="54"/>
                </a:cxn>
                <a:cxn ang="0">
                  <a:pos x="49" y="61"/>
                </a:cxn>
                <a:cxn ang="0">
                  <a:pos x="35" y="64"/>
                </a:cxn>
              </a:cxnLst>
              <a:rect l="0" t="0" r="r" b="b"/>
              <a:pathLst>
                <a:path w="70" h="64">
                  <a:moveTo>
                    <a:pt x="35" y="64"/>
                  </a:moveTo>
                  <a:lnTo>
                    <a:pt x="22" y="61"/>
                  </a:lnTo>
                  <a:lnTo>
                    <a:pt x="11" y="54"/>
                  </a:lnTo>
                  <a:lnTo>
                    <a:pt x="3" y="43"/>
                  </a:lnTo>
                  <a:lnTo>
                    <a:pt x="0" y="32"/>
                  </a:lnTo>
                  <a:lnTo>
                    <a:pt x="3" y="19"/>
                  </a:lnTo>
                  <a:lnTo>
                    <a:pt x="11" y="9"/>
                  </a:lnTo>
                  <a:lnTo>
                    <a:pt x="22" y="3"/>
                  </a:lnTo>
                  <a:lnTo>
                    <a:pt x="35" y="0"/>
                  </a:lnTo>
                  <a:lnTo>
                    <a:pt x="49" y="3"/>
                  </a:lnTo>
                  <a:lnTo>
                    <a:pt x="60" y="9"/>
                  </a:lnTo>
                  <a:lnTo>
                    <a:pt x="66" y="19"/>
                  </a:lnTo>
                  <a:lnTo>
                    <a:pt x="70" y="32"/>
                  </a:lnTo>
                  <a:lnTo>
                    <a:pt x="66" y="43"/>
                  </a:lnTo>
                  <a:lnTo>
                    <a:pt x="60" y="54"/>
                  </a:lnTo>
                  <a:lnTo>
                    <a:pt x="49" y="61"/>
                  </a:lnTo>
                  <a:lnTo>
                    <a:pt x="35" y="6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09" name="Freeform 209"/>
            <p:cNvSpPr>
              <a:spLocks/>
            </p:cNvSpPr>
            <p:nvPr/>
          </p:nvSpPr>
          <p:spPr bwMode="auto">
            <a:xfrm>
              <a:off x="275" y="434"/>
              <a:ext cx="35" cy="32"/>
            </a:xfrm>
            <a:custGeom>
              <a:avLst/>
              <a:gdLst/>
              <a:ahLst/>
              <a:cxnLst>
                <a:cxn ang="0">
                  <a:pos x="34" y="64"/>
                </a:cxn>
                <a:cxn ang="0">
                  <a:pos x="22" y="61"/>
                </a:cxn>
                <a:cxn ang="0">
                  <a:pos x="11" y="54"/>
                </a:cxn>
                <a:cxn ang="0">
                  <a:pos x="3" y="43"/>
                </a:cxn>
                <a:cxn ang="0">
                  <a:pos x="0" y="32"/>
                </a:cxn>
                <a:cxn ang="0">
                  <a:pos x="3" y="19"/>
                </a:cxn>
                <a:cxn ang="0">
                  <a:pos x="11" y="9"/>
                </a:cxn>
                <a:cxn ang="0">
                  <a:pos x="22" y="3"/>
                </a:cxn>
                <a:cxn ang="0">
                  <a:pos x="34" y="0"/>
                </a:cxn>
                <a:cxn ang="0">
                  <a:pos x="48" y="3"/>
                </a:cxn>
                <a:cxn ang="0">
                  <a:pos x="59" y="9"/>
                </a:cxn>
                <a:cxn ang="0">
                  <a:pos x="67" y="19"/>
                </a:cxn>
                <a:cxn ang="0">
                  <a:pos x="70" y="32"/>
                </a:cxn>
                <a:cxn ang="0">
                  <a:pos x="67" y="43"/>
                </a:cxn>
                <a:cxn ang="0">
                  <a:pos x="59" y="54"/>
                </a:cxn>
                <a:cxn ang="0">
                  <a:pos x="48" y="61"/>
                </a:cxn>
                <a:cxn ang="0">
                  <a:pos x="34" y="64"/>
                </a:cxn>
              </a:cxnLst>
              <a:rect l="0" t="0" r="r" b="b"/>
              <a:pathLst>
                <a:path w="70" h="64">
                  <a:moveTo>
                    <a:pt x="34" y="64"/>
                  </a:moveTo>
                  <a:lnTo>
                    <a:pt x="22" y="61"/>
                  </a:lnTo>
                  <a:lnTo>
                    <a:pt x="11" y="54"/>
                  </a:lnTo>
                  <a:lnTo>
                    <a:pt x="3" y="43"/>
                  </a:lnTo>
                  <a:lnTo>
                    <a:pt x="0" y="32"/>
                  </a:lnTo>
                  <a:lnTo>
                    <a:pt x="3" y="19"/>
                  </a:lnTo>
                  <a:lnTo>
                    <a:pt x="11" y="9"/>
                  </a:lnTo>
                  <a:lnTo>
                    <a:pt x="22" y="3"/>
                  </a:lnTo>
                  <a:lnTo>
                    <a:pt x="34" y="0"/>
                  </a:lnTo>
                  <a:lnTo>
                    <a:pt x="48" y="3"/>
                  </a:lnTo>
                  <a:lnTo>
                    <a:pt x="59" y="9"/>
                  </a:lnTo>
                  <a:lnTo>
                    <a:pt x="67" y="19"/>
                  </a:lnTo>
                  <a:lnTo>
                    <a:pt x="70" y="32"/>
                  </a:lnTo>
                  <a:lnTo>
                    <a:pt x="67" y="43"/>
                  </a:lnTo>
                  <a:lnTo>
                    <a:pt x="59" y="54"/>
                  </a:lnTo>
                  <a:lnTo>
                    <a:pt x="48" y="61"/>
                  </a:lnTo>
                  <a:lnTo>
                    <a:pt x="34" y="6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08" name="Freeform 208"/>
            <p:cNvSpPr>
              <a:spLocks/>
            </p:cNvSpPr>
            <p:nvPr/>
          </p:nvSpPr>
          <p:spPr bwMode="auto">
            <a:xfrm>
              <a:off x="459" y="434"/>
              <a:ext cx="35" cy="32"/>
            </a:xfrm>
            <a:custGeom>
              <a:avLst/>
              <a:gdLst/>
              <a:ahLst/>
              <a:cxnLst>
                <a:cxn ang="0">
                  <a:pos x="36" y="64"/>
                </a:cxn>
                <a:cxn ang="0">
                  <a:pos x="22" y="61"/>
                </a:cxn>
                <a:cxn ang="0">
                  <a:pos x="11" y="54"/>
                </a:cxn>
                <a:cxn ang="0">
                  <a:pos x="3" y="43"/>
                </a:cxn>
                <a:cxn ang="0">
                  <a:pos x="0" y="32"/>
                </a:cxn>
                <a:cxn ang="0">
                  <a:pos x="3" y="19"/>
                </a:cxn>
                <a:cxn ang="0">
                  <a:pos x="11" y="9"/>
                </a:cxn>
                <a:cxn ang="0">
                  <a:pos x="22" y="3"/>
                </a:cxn>
                <a:cxn ang="0">
                  <a:pos x="36" y="0"/>
                </a:cxn>
                <a:cxn ang="0">
                  <a:pos x="50" y="3"/>
                </a:cxn>
                <a:cxn ang="0">
                  <a:pos x="61" y="9"/>
                </a:cxn>
                <a:cxn ang="0">
                  <a:pos x="67" y="19"/>
                </a:cxn>
                <a:cxn ang="0">
                  <a:pos x="70" y="32"/>
                </a:cxn>
                <a:cxn ang="0">
                  <a:pos x="67" y="43"/>
                </a:cxn>
                <a:cxn ang="0">
                  <a:pos x="61" y="54"/>
                </a:cxn>
                <a:cxn ang="0">
                  <a:pos x="50" y="61"/>
                </a:cxn>
                <a:cxn ang="0">
                  <a:pos x="36" y="64"/>
                </a:cxn>
              </a:cxnLst>
              <a:rect l="0" t="0" r="r" b="b"/>
              <a:pathLst>
                <a:path w="70" h="64">
                  <a:moveTo>
                    <a:pt x="36" y="64"/>
                  </a:moveTo>
                  <a:lnTo>
                    <a:pt x="22" y="61"/>
                  </a:lnTo>
                  <a:lnTo>
                    <a:pt x="11" y="54"/>
                  </a:lnTo>
                  <a:lnTo>
                    <a:pt x="3" y="43"/>
                  </a:lnTo>
                  <a:lnTo>
                    <a:pt x="0" y="32"/>
                  </a:lnTo>
                  <a:lnTo>
                    <a:pt x="3" y="19"/>
                  </a:lnTo>
                  <a:lnTo>
                    <a:pt x="11" y="9"/>
                  </a:lnTo>
                  <a:lnTo>
                    <a:pt x="22" y="3"/>
                  </a:lnTo>
                  <a:lnTo>
                    <a:pt x="36" y="0"/>
                  </a:lnTo>
                  <a:lnTo>
                    <a:pt x="50" y="3"/>
                  </a:lnTo>
                  <a:lnTo>
                    <a:pt x="61" y="9"/>
                  </a:lnTo>
                  <a:lnTo>
                    <a:pt x="67" y="19"/>
                  </a:lnTo>
                  <a:lnTo>
                    <a:pt x="70" y="32"/>
                  </a:lnTo>
                  <a:lnTo>
                    <a:pt x="67" y="43"/>
                  </a:lnTo>
                  <a:lnTo>
                    <a:pt x="61" y="54"/>
                  </a:lnTo>
                  <a:lnTo>
                    <a:pt x="50" y="61"/>
                  </a:lnTo>
                  <a:lnTo>
                    <a:pt x="36" y="6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07" name="Freeform 207"/>
            <p:cNvSpPr>
              <a:spLocks/>
            </p:cNvSpPr>
            <p:nvPr/>
          </p:nvSpPr>
          <p:spPr bwMode="auto">
            <a:xfrm>
              <a:off x="631" y="434"/>
              <a:ext cx="35" cy="32"/>
            </a:xfrm>
            <a:custGeom>
              <a:avLst/>
              <a:gdLst/>
              <a:ahLst/>
              <a:cxnLst>
                <a:cxn ang="0">
                  <a:pos x="34" y="64"/>
                </a:cxn>
                <a:cxn ang="0">
                  <a:pos x="22" y="61"/>
                </a:cxn>
                <a:cxn ang="0">
                  <a:pos x="11" y="54"/>
                </a:cxn>
                <a:cxn ang="0">
                  <a:pos x="3" y="43"/>
                </a:cxn>
                <a:cxn ang="0">
                  <a:pos x="0" y="32"/>
                </a:cxn>
                <a:cxn ang="0">
                  <a:pos x="3" y="19"/>
                </a:cxn>
                <a:cxn ang="0">
                  <a:pos x="11" y="9"/>
                </a:cxn>
                <a:cxn ang="0">
                  <a:pos x="22" y="3"/>
                </a:cxn>
                <a:cxn ang="0">
                  <a:pos x="34" y="0"/>
                </a:cxn>
                <a:cxn ang="0">
                  <a:pos x="48" y="3"/>
                </a:cxn>
                <a:cxn ang="0">
                  <a:pos x="59" y="9"/>
                </a:cxn>
                <a:cxn ang="0">
                  <a:pos x="66" y="19"/>
                </a:cxn>
                <a:cxn ang="0">
                  <a:pos x="70" y="32"/>
                </a:cxn>
                <a:cxn ang="0">
                  <a:pos x="66" y="43"/>
                </a:cxn>
                <a:cxn ang="0">
                  <a:pos x="59" y="54"/>
                </a:cxn>
                <a:cxn ang="0">
                  <a:pos x="48" y="61"/>
                </a:cxn>
                <a:cxn ang="0">
                  <a:pos x="34" y="64"/>
                </a:cxn>
              </a:cxnLst>
              <a:rect l="0" t="0" r="r" b="b"/>
              <a:pathLst>
                <a:path w="70" h="64">
                  <a:moveTo>
                    <a:pt x="34" y="64"/>
                  </a:moveTo>
                  <a:lnTo>
                    <a:pt x="22" y="61"/>
                  </a:lnTo>
                  <a:lnTo>
                    <a:pt x="11" y="54"/>
                  </a:lnTo>
                  <a:lnTo>
                    <a:pt x="3" y="43"/>
                  </a:lnTo>
                  <a:lnTo>
                    <a:pt x="0" y="32"/>
                  </a:lnTo>
                  <a:lnTo>
                    <a:pt x="3" y="19"/>
                  </a:lnTo>
                  <a:lnTo>
                    <a:pt x="11" y="9"/>
                  </a:lnTo>
                  <a:lnTo>
                    <a:pt x="22" y="3"/>
                  </a:lnTo>
                  <a:lnTo>
                    <a:pt x="34" y="0"/>
                  </a:lnTo>
                  <a:lnTo>
                    <a:pt x="48" y="3"/>
                  </a:lnTo>
                  <a:lnTo>
                    <a:pt x="59" y="9"/>
                  </a:lnTo>
                  <a:lnTo>
                    <a:pt x="66" y="19"/>
                  </a:lnTo>
                  <a:lnTo>
                    <a:pt x="70" y="32"/>
                  </a:lnTo>
                  <a:lnTo>
                    <a:pt x="66" y="43"/>
                  </a:lnTo>
                  <a:lnTo>
                    <a:pt x="59" y="54"/>
                  </a:lnTo>
                  <a:lnTo>
                    <a:pt x="48" y="61"/>
                  </a:lnTo>
                  <a:lnTo>
                    <a:pt x="34" y="6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6010" name="Rectangle 410"/>
          <p:cNvSpPr>
            <a:spLocks noChangeArrowheads="1"/>
          </p:cNvSpPr>
          <p:nvPr/>
        </p:nvSpPr>
        <p:spPr bwMode="auto">
          <a:xfrm>
            <a:off x="0" y="381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edia.istockphoto.com/id/1217969463/ru/%D0%B2%D0%B5%D0%BA%D1%82%D0%BE%D1%80%D0%BD%D0%B0%D1%8F/%D0%B3%D0%B8%D0%B4%D1%80%D0%BE%D0%BF%D0%BE%D0%BD%D0%B8%D0%BA%D0%B0-%D0%BB%D0%BE%D0%B3%D0%BE%D1%82%D0%B8%D0%BF-%D0%B2%D0%B5%D0%BA%D1%82%D0%BE%D1%80-%D0%B8%D0%BB%D0%BB%D1%8E%D1%81%D1%82%D1%80%D0%B0%D1%86%D0%B8%D0%B8-%D0%B4%D0%B8%D0%B7%D0%B0%D0%B9%D0%BD.jpg?s=170667a&amp;w=0&amp;k=20&amp;c=jkglQbtzeFq4oyudowiEAQaxX5Y10FYDiEvSbl4W3F4="/>
          <p:cNvPicPr>
            <a:picLocks noChangeAspect="1" noChangeArrowheads="1"/>
          </p:cNvPicPr>
          <p:nvPr/>
        </p:nvPicPr>
        <p:blipFill>
          <a:blip r:embed="rId2" cstate="print"/>
          <a:srcRect l="26923" t="25000" r="26923" b="26923"/>
          <a:stretch>
            <a:fillRect/>
          </a:stretch>
        </p:blipFill>
        <p:spPr bwMode="auto">
          <a:xfrm>
            <a:off x="228600" y="152400"/>
            <a:ext cx="1161288" cy="12096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752600" y="228600"/>
            <a:ext cx="5486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С помощью родителей организовали </a:t>
            </a:r>
          </a:p>
          <a:p>
            <a:pPr algn="ctr">
              <a:buFont typeface="Wingdings" pitchFamily="2" charset="2"/>
              <a:buChar char="ü"/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Мини-огород дома»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Admin\Desktop\ЮНЫЙ НАТУРАЛИСТ\Виталина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981200"/>
            <a:ext cx="2971800" cy="3733800"/>
          </a:xfrm>
          <a:prstGeom prst="rect">
            <a:avLst/>
          </a:prstGeom>
          <a:noFill/>
        </p:spPr>
      </p:pic>
      <p:pic>
        <p:nvPicPr>
          <p:cNvPr id="2051" name="Picture 3" descr="C:\Users\Admin\Desktop\ЮНЫЙ НАТУРАЛИСТ\Снимок экрана (93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752600"/>
            <a:ext cx="2438400" cy="2590800"/>
          </a:xfrm>
          <a:prstGeom prst="rect">
            <a:avLst/>
          </a:prstGeom>
          <a:noFill/>
        </p:spPr>
      </p:pic>
      <p:pic>
        <p:nvPicPr>
          <p:cNvPr id="2053" name="Picture 5" descr="C:\Users\Admin\Desktop\ЮНЫЙ НАТУРАЛИСТ\зелень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4495800"/>
            <a:ext cx="3810000" cy="206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edia.istockphoto.com/id/1217969463/ru/%D0%B2%D0%B5%D0%BA%D1%82%D0%BE%D1%80%D0%BD%D0%B0%D1%8F/%D0%B3%D0%B8%D0%B4%D1%80%D0%BE%D0%BF%D0%BE%D0%BD%D0%B8%D0%BA%D0%B0-%D0%BB%D0%BE%D0%B3%D0%BE%D1%82%D0%B8%D0%BF-%D0%B2%D0%B5%D0%BA%D1%82%D0%BE%D1%80-%D0%B8%D0%BB%D0%BB%D1%8E%D1%81%D1%82%D1%80%D0%B0%D1%86%D0%B8%D0%B8-%D0%B4%D0%B8%D0%B7%D0%B0%D0%B9%D0%BD.jpg?s=170667a&amp;w=0&amp;k=20&amp;c=jkglQbtzeFq4oyudowiEAQaxX5Y10FYDiEvSbl4W3F4="/>
          <p:cNvPicPr>
            <a:picLocks noChangeAspect="1" noChangeArrowheads="1"/>
          </p:cNvPicPr>
          <p:nvPr/>
        </p:nvPicPr>
        <p:blipFill>
          <a:blip r:embed="rId2" cstate="print"/>
          <a:srcRect l="26923" t="25000" r="26923" b="26923"/>
          <a:stretch>
            <a:fillRect/>
          </a:stretch>
        </p:blipFill>
        <p:spPr bwMode="auto">
          <a:xfrm>
            <a:off x="304800" y="304800"/>
            <a:ext cx="1161288" cy="12096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447800" y="152400"/>
            <a:ext cx="4419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Пригласили родителей на встречу</a:t>
            </a:r>
            <a:endParaRPr lang="ru-RU" sz="3200" b="1" i="1" dirty="0" smtClean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algn="ctr"/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«Полезная тарелка»</a:t>
            </a:r>
          </a:p>
          <a:p>
            <a:pPr algn="ctr"/>
            <a:endParaRPr lang="ru-RU" sz="3200" b="1" i="1" dirty="0" smtClean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3074" name="Picture 2" descr="C:\Users\Admin\Downloads\17428835419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895600"/>
            <a:ext cx="4800600" cy="3657600"/>
          </a:xfrm>
          <a:prstGeom prst="rect">
            <a:avLst/>
          </a:prstGeom>
          <a:noFill/>
        </p:spPr>
      </p:pic>
      <p:pic>
        <p:nvPicPr>
          <p:cNvPr id="3076" name="Picture 4" descr="C:\Users\Admin\Downloads\17428832476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371600"/>
            <a:ext cx="1465385" cy="2514600"/>
          </a:xfrm>
          <a:prstGeom prst="rect">
            <a:avLst/>
          </a:prstGeom>
          <a:noFill/>
        </p:spPr>
      </p:pic>
      <p:pic>
        <p:nvPicPr>
          <p:cNvPr id="3078" name="Picture 6" descr="C:\Users\Admin\Downloads\17428832476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4038600"/>
            <a:ext cx="1678578" cy="2362200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609600" y="1600200"/>
            <a:ext cx="533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Мамы вместе с детьми</a:t>
            </a:r>
            <a:r>
              <a:rPr kumimoji="0" lang="ru-RU" sz="1400" b="1" u="none" strike="noStrike" cap="none" normalizeH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готовили разные полезные блюда, используя наш урожай.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</a:t>
            </a:r>
            <a:r>
              <a:rPr kumimoji="0" lang="ru-RU" sz="1400" b="1" u="none" strike="noStrike" cap="none" normalizeH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узнали, что </a:t>
            </a:r>
            <a:r>
              <a:rPr kumimoji="0" lang="ru-RU" sz="1400" b="1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микрозелень</a:t>
            </a: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это молодые побеги растений,  очень полезные, потому что содержат много витаминов.</a:t>
            </a:r>
            <a:r>
              <a:rPr kumimoji="0" lang="ru-RU" sz="900" b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1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2057400"/>
            <a:ext cx="6781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algn="ctr"/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algn="ctr"/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        </a:t>
            </a:r>
          </a:p>
          <a:p>
            <a:pPr algn="ctr"/>
            <a:endParaRPr lang="ru-RU" sz="2800" b="1" i="1" dirty="0">
              <a:solidFill>
                <a:schemeClr val="accent3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algn="ctr"/>
            <a:endParaRPr lang="ru-RU" sz="2800" b="1" i="1" dirty="0" smtClean="0">
              <a:solidFill>
                <a:schemeClr val="accent3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2" descr="https://media.istockphoto.com/id/1217969463/ru/%D0%B2%D0%B5%D0%BA%D1%82%D0%BE%D1%80%D0%BD%D0%B0%D1%8F/%D0%B3%D0%B8%D0%B4%D1%80%D0%BE%D0%BF%D0%BE%D0%BD%D0%B8%D0%BA%D0%B0-%D0%BB%D0%BE%D0%B3%D0%BE%D1%82%D0%B8%D0%BF-%D0%B2%D0%B5%D0%BA%D1%82%D0%BE%D1%80-%D0%B8%D0%BB%D0%BB%D1%8E%D1%81%D1%82%D1%80%D0%B0%D1%86%D0%B8%D0%B8-%D0%B4%D0%B8%D0%B7%D0%B0%D0%B9%D0%BD.jpg?s=170667a&amp;w=0&amp;k=20&amp;c=jkglQbtzeFq4oyudowiEAQaxX5Y10FYDiEvSbl4W3F4="/>
          <p:cNvPicPr>
            <a:picLocks noChangeAspect="1" noChangeArrowheads="1"/>
          </p:cNvPicPr>
          <p:nvPr/>
        </p:nvPicPr>
        <p:blipFill>
          <a:blip r:embed="rId2" cstate="print"/>
          <a:srcRect l="26923" t="25000" r="26923" b="26923"/>
          <a:stretch>
            <a:fillRect/>
          </a:stretch>
        </p:blipFill>
        <p:spPr bwMode="auto">
          <a:xfrm>
            <a:off x="381000" y="457200"/>
            <a:ext cx="1161288" cy="12096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676400" y="457200"/>
            <a:ext cx="5867400" cy="7386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Заключение</a:t>
            </a:r>
          </a:p>
          <a:p>
            <a:pPr algn="ctr"/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При проведении наблюдений за ростом и развитием растений дети убедились, что гидропоника, как метод, очень перспективен, так как позволяет выращивать растения в домашних условиях, особенно в зимнее время и экономит важные ресурсы: воду и почву</a:t>
            </a: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Дети научились выращивать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растения и получать урожай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заменителях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почвы, следить за температурой воздуха в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помещении,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проводить элементарные опыты 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эксперименты, делать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необходимые зарисовки, вести Дневник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наблюдений</a:t>
            </a: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знают, что для роста растений необходимы свет,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тепло, влага и питательные вещества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 время работы над проектом у детей формируется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ответственное и бережное отношение к окружающей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среде</a:t>
            </a: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рост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95400"/>
            <a:ext cx="5029200" cy="2078736"/>
          </a:xfrm>
          <a:prstGeom prst="rect">
            <a:avLst/>
          </a:prstGeom>
          <a:noFill/>
        </p:spPr>
      </p:pic>
      <p:pic>
        <p:nvPicPr>
          <p:cNvPr id="2054" name="Picture 6" descr="C:\Users\Admin\Desktop\ЮНЫЙ НАТУРАЛИСТ\зелень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810000"/>
            <a:ext cx="1828800" cy="2667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362200" y="152401"/>
            <a:ext cx="36576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    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НАШИ РЕЗУЛЬТАТЫ</a:t>
            </a:r>
          </a:p>
          <a:p>
            <a:endParaRPr lang="ru-RU" sz="2000" b="1" i="1" dirty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00400" y="3352800"/>
            <a:ext cx="26669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    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СТАЛО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2" descr="https://media.istockphoto.com/id/1217969463/ru/%D0%B2%D0%B5%D0%BA%D1%82%D0%BE%D1%80%D0%BD%D0%B0%D1%8F/%D0%B3%D0%B8%D0%B4%D1%80%D0%BE%D0%BF%D0%BE%D0%BD%D0%B8%D0%BA%D0%B0-%D0%BB%D0%BE%D0%B3%D0%BE%D1%82%D0%B8%D0%BF-%D0%B2%D0%B5%D0%BA%D1%82%D0%BE%D1%80-%D0%B8%D0%BB%D0%BB%D1%8E%D1%81%D1%82%D1%80%D0%B0%D1%86%D0%B8%D0%B8-%D0%B4%D0%B8%D0%B7%D0%B0%D0%B9%D0%BD.jpg?s=170667a&amp;w=0&amp;k=20&amp;c=jkglQbtzeFq4oyudowiEAQaxX5Y10FYDiEvSbl4W3F4="/>
          <p:cNvPicPr>
            <a:picLocks noChangeAspect="1" noChangeArrowheads="1"/>
          </p:cNvPicPr>
          <p:nvPr/>
        </p:nvPicPr>
        <p:blipFill>
          <a:blip r:embed="rId4" cstate="print"/>
          <a:srcRect l="26923" t="25000" r="26923" b="26923"/>
          <a:stretch>
            <a:fillRect/>
          </a:stretch>
        </p:blipFill>
        <p:spPr bwMode="auto">
          <a:xfrm>
            <a:off x="228600" y="228600"/>
            <a:ext cx="1161288" cy="12096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Admin\Desktop\ЮНЫЙ НАТУРАЛИСТ\зелень 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3810000"/>
            <a:ext cx="1981200" cy="2667000"/>
          </a:xfrm>
          <a:prstGeom prst="rect">
            <a:avLst/>
          </a:prstGeom>
          <a:noFill/>
        </p:spPr>
      </p:pic>
      <p:pic>
        <p:nvPicPr>
          <p:cNvPr id="5124" name="Picture 4" descr="C:\Users\Admin\Desktop\ЮНЫЙ НАТУРАЛИСТ\зелень 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3810000"/>
            <a:ext cx="1905000" cy="2667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276600" y="838200"/>
            <a:ext cx="2087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БЫЛО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C:\Users\Admin\Desktop\ЮНЫЙ НАТУРАЛИСТ\зелень 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914650"/>
            <a:ext cx="2514600" cy="1885950"/>
          </a:xfrm>
          <a:prstGeom prst="rect">
            <a:avLst/>
          </a:prstGeom>
          <a:noFill/>
        </p:spPr>
      </p:pic>
      <p:pic>
        <p:nvPicPr>
          <p:cNvPr id="30726" name="Picture 6" descr="C:\Users\Admin\Desktop\ЮНЫЙ НАТУРАЛИСТ\горох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5021178"/>
            <a:ext cx="2667001" cy="1684421"/>
          </a:xfrm>
          <a:prstGeom prst="rect">
            <a:avLst/>
          </a:prstGeom>
          <a:noFill/>
        </p:spPr>
      </p:pic>
      <p:pic>
        <p:nvPicPr>
          <p:cNvPr id="30732" name="Picture 12" descr="C:\Users\Admin\Desktop\ЮНЫЙ НАТУРАЛИСТ\горох 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609600"/>
            <a:ext cx="3048000" cy="1771650"/>
          </a:xfrm>
          <a:prstGeom prst="rect">
            <a:avLst/>
          </a:prstGeom>
          <a:noFill/>
        </p:spPr>
      </p:pic>
      <p:pic>
        <p:nvPicPr>
          <p:cNvPr id="30734" name="Picture 14" descr="C:\Users\Admin\Desktop\QbPtKaTGZL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2939142"/>
            <a:ext cx="2895600" cy="186145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743200" y="152400"/>
            <a:ext cx="2362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         ГОРОХ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71600" y="1447800"/>
            <a:ext cx="880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БЫЛО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00400" y="2514600"/>
            <a:ext cx="175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СТАЛО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Picture 2" descr="https://media.istockphoto.com/id/1217969463/ru/%D0%B2%D0%B5%D0%BA%D1%82%D0%BE%D1%80%D0%BD%D0%B0%D1%8F/%D0%B3%D0%B8%D0%B4%D1%80%D0%BE%D0%BF%D0%BE%D0%BD%D0%B8%D0%BA%D0%B0-%D0%BB%D0%BE%D0%B3%D0%BE%D1%82%D0%B8%D0%BF-%D0%B2%D0%B5%D0%BA%D1%82%D0%BE%D1%80-%D0%B8%D0%BB%D0%BB%D1%8E%D1%81%D1%82%D1%80%D0%B0%D1%86%D0%B8%D0%B8-%D0%B4%D0%B8%D0%B7%D0%B0%D0%B9%D0%BD.jpg?s=170667a&amp;w=0&amp;k=20&amp;c=jkglQbtzeFq4oyudowiEAQaxX5Y10FYDiEvSbl4W3F4="/>
          <p:cNvPicPr>
            <a:picLocks noChangeAspect="1" noChangeArrowheads="1"/>
          </p:cNvPicPr>
          <p:nvPr/>
        </p:nvPicPr>
        <p:blipFill>
          <a:blip r:embed="rId6" cstate="print"/>
          <a:srcRect l="26923" t="25000" r="26923" b="26923"/>
          <a:stretch>
            <a:fillRect/>
          </a:stretch>
        </p:blipFill>
        <p:spPr bwMode="auto">
          <a:xfrm>
            <a:off x="152400" y="152400"/>
            <a:ext cx="1161288" cy="12096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ЮНЫЙ НАТУРАЛИСТ\установк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914400"/>
            <a:ext cx="3733800" cy="2362200"/>
          </a:xfrm>
          <a:prstGeom prst="rect">
            <a:avLst/>
          </a:prstGeom>
          <a:noFill/>
        </p:spPr>
      </p:pic>
      <p:pic>
        <p:nvPicPr>
          <p:cNvPr id="1027" name="Picture 3" descr="C:\Users\Admin\Desktop\ЮНЫЙ НАТУРАЛИСТ\установка ито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038600"/>
            <a:ext cx="3048000" cy="2465387"/>
          </a:xfrm>
          <a:prstGeom prst="rect">
            <a:avLst/>
          </a:prstGeom>
          <a:noFill/>
        </p:spPr>
      </p:pic>
      <p:pic>
        <p:nvPicPr>
          <p:cNvPr id="1036" name="Picture 12" descr="C:\Users\Admin\Desktop\ЮНЫЙ НАТУРАЛИСТ\установка итог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4038600"/>
            <a:ext cx="3352800" cy="24384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62000" y="228600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ГИДРОПОННАЯ УСТАНОВКА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2000" y="1828800"/>
            <a:ext cx="880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БЫЛО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24200" y="3429000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       СТАЛО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" name="Picture 2" descr="https://media.istockphoto.com/id/1217969463/ru/%D0%B2%D0%B5%D0%BA%D1%82%D0%BE%D1%80%D0%BD%D0%B0%D1%8F/%D0%B3%D0%B8%D0%B4%D1%80%D0%BE%D0%BF%D0%BE%D0%BD%D0%B8%D0%BA%D0%B0-%D0%BB%D0%BE%D0%B3%D0%BE%D1%82%D0%B8%D0%BF-%D0%B2%D0%B5%D0%BA%D1%82%D0%BE%D1%80-%D0%B8%D0%BB%D0%BB%D1%8E%D1%81%D1%82%D1%80%D0%B0%D1%86%D0%B8%D0%B8-%D0%B4%D0%B8%D0%B7%D0%B0%D0%B9%D0%BD.jpg?s=170667a&amp;w=0&amp;k=20&amp;c=jkglQbtzeFq4oyudowiEAQaxX5Y10FYDiEvSbl4W3F4="/>
          <p:cNvPicPr>
            <a:picLocks noChangeAspect="1" noChangeArrowheads="1"/>
          </p:cNvPicPr>
          <p:nvPr/>
        </p:nvPicPr>
        <p:blipFill>
          <a:blip r:embed="rId5" cstate="print"/>
          <a:srcRect l="26923" t="25000" r="26923" b="26923"/>
          <a:stretch>
            <a:fillRect/>
          </a:stretch>
        </p:blipFill>
        <p:spPr bwMode="auto">
          <a:xfrm>
            <a:off x="228600" y="152400"/>
            <a:ext cx="1161288" cy="12096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228600"/>
            <a:ext cx="7239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         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РЕЗУЛЬТАТЫ ПРОЕКТА:</a:t>
            </a:r>
          </a:p>
          <a:p>
            <a:pPr algn="ctr"/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algn="ctr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         1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. «Зеленая книга рецептов»</a:t>
            </a:r>
          </a:p>
          <a:p>
            <a:pPr algn="ctr"/>
            <a:endParaRPr lang="ru-RU" sz="2800" b="1" i="1" dirty="0" smtClean="0">
              <a:solidFill>
                <a:schemeClr val="tx2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algn="l"/>
            <a:endParaRPr lang="ru-RU" sz="2800" dirty="0"/>
          </a:p>
        </p:txBody>
      </p:sp>
      <p:pic>
        <p:nvPicPr>
          <p:cNvPr id="4" name="Picture 2" descr="https://media.istockphoto.com/id/1217969463/ru/%D0%B2%D0%B5%D0%BA%D1%82%D0%BE%D1%80%D0%BD%D0%B0%D1%8F/%D0%B3%D0%B8%D0%B4%D1%80%D0%BE%D0%BF%D0%BE%D0%BD%D0%B8%D0%BA%D0%B0-%D0%BB%D0%BE%D0%B3%D0%BE%D1%82%D0%B8%D0%BF-%D0%B2%D0%B5%D0%BA%D1%82%D0%BE%D1%80-%D0%B8%D0%BB%D0%BB%D1%8E%D1%81%D1%82%D1%80%D0%B0%D1%86%D0%B8%D0%B8-%D0%B4%D0%B8%D0%B7%D0%B0%D0%B9%D0%BD.jpg?s=170667a&amp;w=0&amp;k=20&amp;c=jkglQbtzeFq4oyudowiEAQaxX5Y10FYDiEvSbl4W3F4="/>
          <p:cNvPicPr>
            <a:picLocks noChangeAspect="1" noChangeArrowheads="1"/>
          </p:cNvPicPr>
          <p:nvPr/>
        </p:nvPicPr>
        <p:blipFill>
          <a:blip r:embed="rId2" cstate="print"/>
          <a:srcRect l="26923" t="25000" r="26923" b="26923"/>
          <a:stretch>
            <a:fillRect/>
          </a:stretch>
        </p:blipFill>
        <p:spPr bwMode="auto">
          <a:xfrm>
            <a:off x="152400" y="152400"/>
            <a:ext cx="1161288" cy="12096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9" name="Picture 5" descr="C:\Users\Admin\Desktop\ЮНЫЙ НАТУРАЛИСТ\17429938837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2743200" cy="3657600"/>
          </a:xfrm>
          <a:prstGeom prst="rect">
            <a:avLst/>
          </a:prstGeom>
          <a:noFill/>
        </p:spPr>
      </p:pic>
      <p:pic>
        <p:nvPicPr>
          <p:cNvPr id="31750" name="Picture 6" descr="C:\Users\Admin\Desktop\ЮНЫЙ НАТУРАЛИСТ\Снимок экрана (11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524000"/>
            <a:ext cx="4393721" cy="375592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5791200"/>
            <a:ext cx="8001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Оформили книгу с рецептами вкусных и полезных блюд для всех, кто стремиться к здоровому образу жизни</a:t>
            </a:r>
            <a:endParaRPr lang="ru-RU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ЮНЫЙ НАТУРАЛИСТ\17434151228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3886200" cy="252881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flipH="1">
            <a:off x="838200" y="228600"/>
            <a:ext cx="662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   </a:t>
            </a:r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2</a:t>
            </a:r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.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Буклет</a:t>
            </a:r>
            <a:endParaRPr lang="ru-RU" sz="2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66800" y="3982998"/>
            <a:ext cx="6324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3. </a:t>
            </a:r>
            <a:r>
              <a:rPr lang="ru-RU" sz="24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Видеоурок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«Удивительное рядом»</a:t>
            </a:r>
          </a:p>
          <a:p>
            <a:pPr algn="ctr"/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algn="ctr"/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algn="ctr"/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7" name="Picture 3" descr="C:\Users\Admin\Desktop\ЮНЫЙ НАТУРАЛИСТ\Q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724400"/>
            <a:ext cx="1685925" cy="16859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48200" y="1143000"/>
            <a:ext cx="3048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обрана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важная информация, о том, как можно вырастить растения в домашних условиях без использования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почвы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57600" y="4953000"/>
            <a:ext cx="41148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Можно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использовать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уроках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«Окружающий мир» в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начальных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классах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548580"/>
            <a:ext cx="72390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u="sng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ЦЕЛЬ ПРОЕКТА:</a:t>
            </a:r>
          </a:p>
          <a:p>
            <a:pPr algn="ctr">
              <a:buFont typeface="Wingdings" pitchFamily="2" charset="2"/>
              <a:buChar char="ü"/>
            </a:pP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в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ырастить растения без использования почвы с помощью метода гидропоники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algn="ctr"/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algn="ctr"/>
            <a:r>
              <a:rPr lang="ru-RU" sz="2000" b="1" u="sng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ЗАДАЧИ ПРОЕКТА:</a:t>
            </a:r>
            <a:endParaRPr lang="ru-RU" sz="2000" b="1" u="sng" dirty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познакомиться с понятием «гидропоника»</a:t>
            </a:r>
          </a:p>
          <a:p>
            <a:pPr algn="ctr">
              <a:buFont typeface="Wingdings" pitchFamily="2" charset="2"/>
              <a:buChar char="ü"/>
            </a:pP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провести исследования по выращиванию </a:t>
            </a:r>
            <a:endParaRPr lang="ru-RU" sz="2600" b="1" dirty="0">
              <a:solidFill>
                <a:schemeClr val="accent2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algn="ctr"/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   растений в воде и заменителях почвы</a:t>
            </a:r>
          </a:p>
          <a:p>
            <a:pPr algn="ctr">
              <a:buFont typeface="Wingdings" pitchFamily="2" charset="2"/>
              <a:buChar char="ü"/>
            </a:pP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п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ровести наблюдения за ростом </a:t>
            </a:r>
          </a:p>
          <a:p>
            <a:pPr algn="ctr"/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и развитием растений</a:t>
            </a:r>
          </a:p>
          <a:p>
            <a:pPr algn="ctr">
              <a:buFont typeface="Wingdings" pitchFamily="2" charset="2"/>
              <a:buChar char="ü"/>
            </a:pP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п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родолжать формировать 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интерес и желание наблюдать и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экспериментировать</a:t>
            </a:r>
          </a:p>
          <a:p>
            <a:pPr algn="ctr"/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в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природе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</a:p>
          <a:p>
            <a:pPr algn="ctr">
              <a:buFont typeface="Wingdings" pitchFamily="2" charset="2"/>
              <a:buChar char="ü"/>
            </a:pP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обобщить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полученные результаты и </a:t>
            </a:r>
          </a:p>
          <a:p>
            <a:pPr algn="ctr"/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  сделать выводы</a:t>
            </a:r>
          </a:p>
          <a:p>
            <a:endParaRPr lang="ru-RU" dirty="0"/>
          </a:p>
        </p:txBody>
      </p:sp>
      <p:pic>
        <p:nvPicPr>
          <p:cNvPr id="10242" name="Picture 2" descr="https://media.istockphoto.com/id/1217969463/ru/%D0%B2%D0%B5%D0%BA%D1%82%D0%BE%D1%80%D0%BD%D0%B0%D1%8F/%D0%B3%D0%B8%D0%B4%D1%80%D0%BE%D0%BF%D0%BE%D0%BD%D0%B8%D0%BA%D0%B0-%D0%BB%D0%BE%D0%B3%D0%BE%D1%82%D0%B8%D0%BF-%D0%B2%D0%B5%D0%BA%D1%82%D0%BE%D1%80-%D0%B8%D0%BB%D0%BB%D1%8E%D1%81%D1%82%D1%80%D0%B0%D1%86%D0%B8%D0%B8-%D0%B4%D0%B8%D0%B7%D0%B0%D0%B9%D0%BD.jpg?s=170667a&amp;w=0&amp;k=20&amp;c=jkglQbtzeFq4oyudowiEAQaxX5Y10FYDiEvSbl4W3F4="/>
          <p:cNvPicPr>
            <a:picLocks noChangeAspect="1" noChangeArrowheads="1"/>
          </p:cNvPicPr>
          <p:nvPr/>
        </p:nvPicPr>
        <p:blipFill>
          <a:blip r:embed="rId2" cstate="print"/>
          <a:srcRect l="26923" t="25000" r="26923" b="26923"/>
          <a:stretch>
            <a:fillRect/>
          </a:stretch>
        </p:blipFill>
        <p:spPr bwMode="auto">
          <a:xfrm>
            <a:off x="304800" y="152400"/>
            <a:ext cx="1161288" cy="12096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676400" y="0"/>
            <a:ext cx="56388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i="1" dirty="0" smtClean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algn="ctr">
              <a:lnSpc>
                <a:spcPct val="150000"/>
              </a:lnSpc>
            </a:pPr>
            <a:endParaRPr lang="ru-RU" b="1" i="1" dirty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algn="ctr">
              <a:lnSpc>
                <a:spcPct val="150000"/>
              </a:lnSpc>
            </a:pPr>
            <a:endParaRPr lang="ru-RU" b="1" i="1" dirty="0" smtClean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algn="ctr">
              <a:lnSpc>
                <a:spcPct val="150000"/>
              </a:lnSpc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20250324_1456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04800"/>
            <a:ext cx="3429000" cy="4114800"/>
          </a:xfrm>
          <a:prstGeom prst="rect">
            <a:avLst/>
          </a:prstGeom>
          <a:noFill/>
        </p:spPr>
      </p:pic>
      <p:pic>
        <p:nvPicPr>
          <p:cNvPr id="1029" name="Picture 5" descr="C:\Users\Admin\Desktop\лаборатор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648200"/>
            <a:ext cx="6350000" cy="2032000"/>
          </a:xfrm>
          <a:prstGeom prst="rect">
            <a:avLst/>
          </a:prstGeom>
          <a:noFill/>
        </p:spPr>
      </p:pic>
      <p:pic>
        <p:nvPicPr>
          <p:cNvPr id="6" name="Picture 2" descr="https://media.istockphoto.com/id/1217969463/ru/%D0%B2%D0%B5%D0%BA%D1%82%D0%BE%D1%80%D0%BD%D0%B0%D1%8F/%D0%B3%D0%B8%D0%B4%D1%80%D0%BE%D0%BF%D0%BE%D0%BD%D0%B8%D0%BA%D0%B0-%D0%BB%D0%BE%D0%B3%D0%BE%D1%82%D0%B8%D0%BF-%D0%B2%D0%B5%D0%BA%D1%82%D0%BE%D1%80-%D0%B8%D0%BB%D0%BB%D1%8E%D1%81%D1%82%D1%80%D0%B0%D1%86%D0%B8%D0%B8-%D0%B4%D0%B8%D0%B7%D0%B0%D0%B9%D0%BD.jpg?s=170667a&amp;w=0&amp;k=20&amp;c=jkglQbtzeFq4oyudowiEAQaxX5Y10FYDiEvSbl4W3F4="/>
          <p:cNvPicPr>
            <a:picLocks noChangeAspect="1" noChangeArrowheads="1"/>
          </p:cNvPicPr>
          <p:nvPr/>
        </p:nvPicPr>
        <p:blipFill>
          <a:blip r:embed="rId4" cstate="print"/>
          <a:srcRect l="26923" t="25000" r="26923" b="26923"/>
          <a:stretch>
            <a:fillRect/>
          </a:stretch>
        </p:blipFill>
        <p:spPr bwMode="auto">
          <a:xfrm>
            <a:off x="152400" y="152400"/>
            <a:ext cx="1161288" cy="12096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029200" y="990600"/>
            <a:ext cx="2971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НАША</a:t>
            </a:r>
          </a:p>
          <a:p>
            <a:pPr algn="ct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ОПЫТНАЯ </a:t>
            </a:r>
          </a:p>
          <a:p>
            <a:pPr algn="ct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МИНИ - ЛАБОРАТОРИЯ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457201"/>
            <a:ext cx="6248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     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ГИДРОПОННАЯ УСТАНОВКА</a:t>
            </a:r>
          </a:p>
          <a:p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с использованием  минеральной ваты</a:t>
            </a:r>
            <a:endParaRPr lang="ru-RU" sz="2400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9460" name="Picture 4" descr="C:\Users\Admin\Desktop\установка фо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05000"/>
            <a:ext cx="3200400" cy="2286000"/>
          </a:xfrm>
          <a:prstGeom prst="rect">
            <a:avLst/>
          </a:prstGeom>
          <a:noFill/>
        </p:spPr>
      </p:pic>
      <p:pic>
        <p:nvPicPr>
          <p:cNvPr id="19462" name="Picture 6" descr="C:\Users\Admin\Desktop\установка с растениями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905000"/>
            <a:ext cx="3048000" cy="2286000"/>
          </a:xfrm>
          <a:prstGeom prst="rect">
            <a:avLst/>
          </a:prstGeom>
          <a:noFill/>
        </p:spPr>
      </p:pic>
      <p:pic>
        <p:nvPicPr>
          <p:cNvPr id="19470" name="Picture 14" descr="C:\Users\Admin\Desktop\установка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4343400"/>
            <a:ext cx="3505200" cy="2133600"/>
          </a:xfrm>
          <a:prstGeom prst="rect">
            <a:avLst/>
          </a:prstGeom>
          <a:noFill/>
        </p:spPr>
      </p:pic>
      <p:pic>
        <p:nvPicPr>
          <p:cNvPr id="7" name="Picture 2" descr="https://media.istockphoto.com/id/1217969463/ru/%D0%B2%D0%B5%D0%BA%D1%82%D0%BE%D1%80%D0%BD%D0%B0%D1%8F/%D0%B3%D0%B8%D0%B4%D1%80%D0%BE%D0%BF%D0%BE%D0%BD%D0%B8%D0%BA%D0%B0-%D0%BB%D0%BE%D0%B3%D0%BE%D1%82%D0%B8%D0%BF-%D0%B2%D0%B5%D0%BA%D1%82%D0%BE%D1%80-%D0%B8%D0%BB%D0%BB%D1%8E%D1%81%D1%82%D1%80%D0%B0%D1%86%D0%B8%D0%B8-%D0%B4%D0%B8%D0%B7%D0%B0%D0%B9%D0%BD.jpg?s=170667a&amp;w=0&amp;k=20&amp;c=jkglQbtzeFq4oyudowiEAQaxX5Y10FYDiEvSbl4W3F4="/>
          <p:cNvPicPr>
            <a:picLocks noChangeAspect="1" noChangeArrowheads="1"/>
          </p:cNvPicPr>
          <p:nvPr/>
        </p:nvPicPr>
        <p:blipFill>
          <a:blip r:embed="rId5" cstate="print"/>
          <a:srcRect l="26923" t="25000" r="26923" b="26923"/>
          <a:stretch>
            <a:fillRect/>
          </a:stretch>
        </p:blipFill>
        <p:spPr bwMode="auto">
          <a:xfrm>
            <a:off x="304800" y="304800"/>
            <a:ext cx="1161288" cy="12096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 flipH="1">
            <a:off x="5257800" y="4191000"/>
            <a:ext cx="2743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endParaRPr lang="ru-RU" sz="2000" b="1" i="1" dirty="0" smtClean="0">
              <a:solidFill>
                <a:schemeClr val="tx2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Мы посадили:</a:t>
            </a:r>
          </a:p>
          <a:p>
            <a:endParaRPr lang="ru-RU" sz="2000" b="1" i="1" dirty="0" smtClean="0">
              <a:solidFill>
                <a:schemeClr val="tx2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>
              <a:buFont typeface="Wingdings" pitchFamily="2" charset="2"/>
              <a:buChar char="ü"/>
            </a:pPr>
            <a:r>
              <a:rPr lang="ru-RU" sz="1400" b="1" i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РУККОЛУ</a:t>
            </a: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 «Кружевная»</a:t>
            </a:r>
          </a:p>
          <a:p>
            <a:pPr>
              <a:buFont typeface="Wingdings" pitchFamily="2" charset="2"/>
              <a:buChar char="ü"/>
            </a:pPr>
            <a:r>
              <a:rPr lang="ru-RU" sz="1600" b="1" i="1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1400" b="1" i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БАЗИЛИК «Ароматный»</a:t>
            </a:r>
          </a:p>
          <a:p>
            <a:pPr algn="ctr">
              <a:buFont typeface="Wingdings" pitchFamily="2" charset="2"/>
              <a:buChar char="ü"/>
            </a:pPr>
            <a:r>
              <a:rPr lang="ru-RU" sz="1400" b="1" i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ЩАВЕЛЬ «Изумрудный ковер»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0" y="381001"/>
            <a:ext cx="57911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СУБСТРАТЫ 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(ЗАМЕНИТЕЛИ ПОЧВЫ),</a:t>
            </a:r>
          </a:p>
          <a:p>
            <a:pPr algn="ctr"/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к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оторые мы использовали</a:t>
            </a:r>
          </a:p>
          <a:p>
            <a:pPr algn="ctr"/>
            <a:endParaRPr lang="ru-RU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4" name="Picture 6" descr="C:\Users\Admin\Desktop\субстраты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143000"/>
            <a:ext cx="2133600" cy="1905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24000" y="3352800"/>
            <a:ext cx="1752600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    ОПИЛКИ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6" name="Picture 8" descr="C:\Users\Admin\Desktop\субстраты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43000"/>
            <a:ext cx="2362200" cy="1905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038600" y="3276600"/>
            <a:ext cx="365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    КЕРАМЗИТ + ВЕРМИКУЛИТ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943600" y="3429000"/>
            <a:ext cx="175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   </a:t>
            </a:r>
            <a:endParaRPr lang="ru-RU" dirty="0"/>
          </a:p>
        </p:txBody>
      </p:sp>
      <p:pic>
        <p:nvPicPr>
          <p:cNvPr id="2060" name="Picture 12" descr="C:\Users\Admin\Desktop\63693600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962400"/>
            <a:ext cx="2133600" cy="17526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52401" y="5791200"/>
            <a:ext cx="2666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  </a:t>
            </a:r>
          </a:p>
        </p:txBody>
      </p:sp>
      <p:pic>
        <p:nvPicPr>
          <p:cNvPr id="2064" name="Picture 16" descr="C:\Users\Admin\Desktop\субстраты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3886200"/>
            <a:ext cx="2057400" cy="182880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 flipH="1">
            <a:off x="5562600" y="5867400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ГИДРОГЕЛЕВЫЕ 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    ШАРИКИ</a:t>
            </a:r>
            <a:endParaRPr lang="ru-RU" dirty="0"/>
          </a:p>
        </p:txBody>
      </p:sp>
      <p:pic>
        <p:nvPicPr>
          <p:cNvPr id="8194" name="Picture 2" descr="C:\Users\Admin\Desktop\субстраты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3962400"/>
            <a:ext cx="2057400" cy="175260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3124200" y="5943600"/>
            <a:ext cx="213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МИНЕРАЛЬНАЯ </a:t>
            </a:r>
          </a:p>
          <a:p>
            <a:pPr algn="ctr"/>
            <a:r>
              <a:rPr lang="ru-RU" b="1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 ВАТА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28600" y="5943600"/>
            <a:ext cx="243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ДЖУТОВЫЕ 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    КОВРИКИ</a:t>
            </a:r>
            <a:endParaRPr lang="ru-RU" dirty="0"/>
          </a:p>
        </p:txBody>
      </p:sp>
      <p:pic>
        <p:nvPicPr>
          <p:cNvPr id="19" name="Picture 2" descr="https://media.istockphoto.com/id/1217969463/ru/%D0%B2%D0%B5%D0%BA%D1%82%D0%BE%D1%80%D0%BD%D0%B0%D1%8F/%D0%B3%D0%B8%D0%B4%D1%80%D0%BE%D0%BF%D0%BE%D0%BD%D0%B8%D0%BA%D0%B0-%D0%BB%D0%BE%D0%B3%D0%BE%D1%82%D0%B8%D0%BF-%D0%B2%D0%B5%D0%BA%D1%82%D0%BE%D1%80-%D0%B8%D0%BB%D0%BB%D1%8E%D1%81%D1%82%D1%80%D0%B0%D1%86%D0%B8%D0%B8-%D0%B4%D0%B8%D0%B7%D0%B0%D0%B9%D0%BD.jpg?s=170667a&amp;w=0&amp;k=20&amp;c=jkglQbtzeFq4oyudowiEAQaxX5Y10FYDiEvSbl4W3F4="/>
          <p:cNvPicPr>
            <a:picLocks noChangeAspect="1" noChangeArrowheads="1"/>
          </p:cNvPicPr>
          <p:nvPr/>
        </p:nvPicPr>
        <p:blipFill>
          <a:blip r:embed="rId7" cstate="print"/>
          <a:srcRect l="26923" t="25000" r="26923" b="26923"/>
          <a:stretch>
            <a:fillRect/>
          </a:stretch>
        </p:blipFill>
        <p:spPr bwMode="auto">
          <a:xfrm>
            <a:off x="152400" y="152400"/>
            <a:ext cx="1161288" cy="12096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схема посадк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05000"/>
            <a:ext cx="3968262" cy="468976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52600" y="152400"/>
            <a:ext cx="42672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  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ДЖУТОВЫЙ КОВРИК</a:t>
            </a:r>
          </a:p>
          <a:p>
            <a:pPr algn="ctr"/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    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СХЕМА ПОСАДКИ СЕМЯН:</a:t>
            </a:r>
          </a:p>
          <a:p>
            <a:pPr algn="ctr"/>
            <a:endParaRPr lang="ru-RU" sz="1600" b="1" dirty="0" smtClean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ГОРОХ «</a:t>
            </a:r>
            <a:r>
              <a:rPr lang="ru-RU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Мадрас</a:t>
            </a: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» </a:t>
            </a:r>
          </a:p>
          <a:p>
            <a:pPr algn="ctr">
              <a:buFont typeface="Wingdings" pitchFamily="2" charset="2"/>
              <a:buChar char="ü"/>
            </a:pP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РЕДИС «Китайский розовый»  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ü"/>
            </a:pPr>
            <a:endParaRPr lang="ru-RU" sz="20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Picture 2" descr="C:\Users\Admin\Desktop\посадка в коври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905000"/>
            <a:ext cx="2458065" cy="2177143"/>
          </a:xfrm>
          <a:prstGeom prst="rect">
            <a:avLst/>
          </a:prstGeom>
          <a:noFill/>
        </p:spPr>
      </p:pic>
      <p:pic>
        <p:nvPicPr>
          <p:cNvPr id="1028" name="Picture 4" descr="C:\Users\Admin\Desktop\опрыскивание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4267200"/>
            <a:ext cx="2505228" cy="2230846"/>
          </a:xfrm>
          <a:prstGeom prst="rect">
            <a:avLst/>
          </a:prstGeom>
          <a:noFill/>
        </p:spPr>
      </p:pic>
      <p:pic>
        <p:nvPicPr>
          <p:cNvPr id="8" name="Picture 2" descr="https://media.istockphoto.com/id/1217969463/ru/%D0%B2%D0%B5%D0%BA%D1%82%D0%BE%D1%80%D0%BD%D0%B0%D1%8F/%D0%B3%D0%B8%D0%B4%D1%80%D0%BE%D0%BF%D0%BE%D0%BD%D0%B8%D0%BA%D0%B0-%D0%BB%D0%BE%D0%B3%D0%BE%D1%82%D0%B8%D0%BF-%D0%B2%D0%B5%D0%BA%D1%82%D0%BE%D1%80-%D0%B8%D0%BB%D0%BB%D1%8E%D1%81%D1%82%D1%80%D0%B0%D1%86%D0%B8%D0%B8-%D0%B4%D0%B8%D0%B7%D0%B0%D0%B9%D0%BD.jpg?s=170667a&amp;w=0&amp;k=20&amp;c=jkglQbtzeFq4oyudowiEAQaxX5Y10FYDiEvSbl4W3F4="/>
          <p:cNvPicPr>
            <a:picLocks noChangeAspect="1" noChangeArrowheads="1"/>
          </p:cNvPicPr>
          <p:nvPr/>
        </p:nvPicPr>
        <p:blipFill>
          <a:blip r:embed="rId5" cstate="print"/>
          <a:srcRect l="26923" t="25000" r="26923" b="26923"/>
          <a:stretch>
            <a:fillRect/>
          </a:stretch>
        </p:blipFill>
        <p:spPr bwMode="auto">
          <a:xfrm>
            <a:off x="228600" y="152400"/>
            <a:ext cx="1161288" cy="12096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edia.istockphoto.com/id/1217969463/ru/%D0%B2%D0%B5%D0%BA%D1%82%D0%BE%D1%80%D0%BD%D0%B0%D1%8F/%D0%B3%D0%B8%D0%B4%D1%80%D0%BE%D0%BF%D0%BE%D0%BD%D0%B8%D0%BA%D0%B0-%D0%BB%D0%BE%D0%B3%D0%BE%D1%82%D0%B8%D0%BF-%D0%B2%D0%B5%D0%BA%D1%82%D0%BE%D1%80-%D0%B8%D0%BB%D0%BB%D1%8E%D1%81%D1%82%D1%80%D0%B0%D1%86%D0%B8%D0%B8-%D0%B4%D0%B8%D0%B7%D0%B0%D0%B9%D0%BD.jpg?s=170667a&amp;w=0&amp;k=20&amp;c=jkglQbtzeFq4oyudowiEAQaxX5Y10FYDiEvSbl4W3F4="/>
          <p:cNvPicPr>
            <a:picLocks noChangeAspect="1" noChangeArrowheads="1"/>
          </p:cNvPicPr>
          <p:nvPr/>
        </p:nvPicPr>
        <p:blipFill>
          <a:blip r:embed="rId2" cstate="print"/>
          <a:srcRect l="26923" t="25000" r="26923" b="26923"/>
          <a:stretch>
            <a:fillRect/>
          </a:stretch>
        </p:blipFill>
        <p:spPr bwMode="auto">
          <a:xfrm>
            <a:off x="152400" y="152400"/>
            <a:ext cx="1161288" cy="12096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Users\Admin\Desktop\IMG_20250317_1018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514600"/>
            <a:ext cx="2857500" cy="1828800"/>
          </a:xfrm>
          <a:prstGeom prst="rect">
            <a:avLst/>
          </a:prstGeom>
          <a:noFill/>
        </p:spPr>
      </p:pic>
      <p:pic>
        <p:nvPicPr>
          <p:cNvPr id="6148" name="Picture 4" descr="C:\Users\Admin\Desktop\IMG_20250317_1017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066800"/>
            <a:ext cx="2895600" cy="1905000"/>
          </a:xfrm>
          <a:prstGeom prst="rect">
            <a:avLst/>
          </a:prstGeom>
          <a:noFill/>
        </p:spPr>
      </p:pic>
      <p:pic>
        <p:nvPicPr>
          <p:cNvPr id="7171" name="Picture 3" descr="C:\Users\Admin\Desktop\ЮНЫЙ НАТУРАЛИСТ\лу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4495800"/>
            <a:ext cx="2819400" cy="1905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066800" y="304800"/>
            <a:ext cx="609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/>
                <a:cs typeface="Times New Roman"/>
              </a:rPr>
              <a:t>                         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ГИДРОГЕЛЕВЫЕ ШАРИКИ</a:t>
            </a:r>
            <a:endParaRPr lang="ru-RU" sz="2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218" name="Picture 2" descr="C:\Users\Admin\Desktop\ЮНЫЙ НАТУРАЛИСТ\гель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3581400"/>
            <a:ext cx="3657600" cy="2085975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943600" y="1676400"/>
            <a:ext cx="1447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 ЛУК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3400" y="5715000"/>
            <a:ext cx="388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КОЛЬРАБИ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 «</a:t>
            </a:r>
            <a:r>
              <a:rPr lang="ru-RU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Виолетта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»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БРОККОЛИ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 «</a:t>
            </a:r>
            <a:r>
              <a:rPr lang="ru-RU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Рапини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»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Admin\Desktop\ЮНЫЙ НАТУРАЛИСТ\вермикули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962400"/>
            <a:ext cx="4572000" cy="2286000"/>
          </a:xfrm>
          <a:prstGeom prst="rect">
            <a:avLst/>
          </a:prstGeom>
          <a:noFill/>
        </p:spPr>
      </p:pic>
      <p:pic>
        <p:nvPicPr>
          <p:cNvPr id="4" name="Picture 2" descr="https://media.istockphoto.com/id/1217969463/ru/%D0%B2%D0%B5%D0%BA%D1%82%D0%BE%D1%80%D0%BD%D0%B0%D1%8F/%D0%B3%D0%B8%D0%B4%D1%80%D0%BE%D0%BF%D0%BE%D0%BD%D0%B8%D0%BA%D0%B0-%D0%BB%D0%BE%D0%B3%D0%BE%D1%82%D0%B8%D0%BF-%D0%B2%D0%B5%D0%BA%D1%82%D0%BE%D1%80-%D0%B8%D0%BB%D0%BB%D1%8E%D1%81%D1%82%D1%80%D0%B0%D1%86%D0%B8%D0%B8-%D0%B4%D0%B8%D0%B7%D0%B0%D0%B9%D0%BD.jpg?s=170667a&amp;w=0&amp;k=20&amp;c=jkglQbtzeFq4oyudowiEAQaxX5Y10FYDiEvSbl4W3F4="/>
          <p:cNvPicPr>
            <a:picLocks noChangeAspect="1" noChangeArrowheads="1"/>
          </p:cNvPicPr>
          <p:nvPr/>
        </p:nvPicPr>
        <p:blipFill>
          <a:blip r:embed="rId3" cstate="print"/>
          <a:srcRect l="26923" t="25000" r="26923" b="26923"/>
          <a:stretch>
            <a:fillRect/>
          </a:stretch>
        </p:blipFill>
        <p:spPr bwMode="auto">
          <a:xfrm>
            <a:off x="152400" y="152400"/>
            <a:ext cx="1161288" cy="12096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676400" y="381000"/>
            <a:ext cx="5181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КЕРАМЗИТ  + ВЕРМИКУЛИТ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266" name="Picture 2" descr="C:\Users\Admin\Desktop\a0c9e46dd25d8a5cd5dc2e220edee57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752600"/>
            <a:ext cx="5562600" cy="2057400"/>
          </a:xfrm>
          <a:prstGeom prst="rect">
            <a:avLst/>
          </a:prstGeom>
          <a:noFill/>
        </p:spPr>
      </p:pic>
      <p:pic>
        <p:nvPicPr>
          <p:cNvPr id="11268" name="Picture 4" descr="C:\Users\Admin\Downloads\67269808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3962400"/>
            <a:ext cx="2514600" cy="2286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981200" y="838200"/>
            <a:ext cx="472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МИЗУНА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 «Зеленая»</a:t>
            </a:r>
          </a:p>
          <a:p>
            <a:pPr algn="ctr">
              <a:buFont typeface="Wingdings" pitchFamily="2" charset="2"/>
              <a:buChar char="ü"/>
            </a:pP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КРЕССАЛАТ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 «</a:t>
            </a:r>
            <a:r>
              <a:rPr lang="ru-RU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Микс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»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ЮНЫЙ НАТУРАЛИСТ\травянч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838200"/>
            <a:ext cx="2819400" cy="2743200"/>
          </a:xfrm>
          <a:prstGeom prst="rect">
            <a:avLst/>
          </a:prstGeom>
          <a:noFill/>
        </p:spPr>
      </p:pic>
      <p:pic>
        <p:nvPicPr>
          <p:cNvPr id="1029" name="Picture 5" descr="C:\Users\Admin\Desktop\ЮНЫЙ НАТУРАЛИСТ\травянчик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733800"/>
            <a:ext cx="2286000" cy="2667000"/>
          </a:xfrm>
          <a:prstGeom prst="rect">
            <a:avLst/>
          </a:prstGeom>
          <a:noFill/>
        </p:spPr>
      </p:pic>
      <p:pic>
        <p:nvPicPr>
          <p:cNvPr id="1030" name="Picture 6" descr="C:\Users\Admin\Desktop\ЮНЫЙ НАТУРАЛИСТ\травянчик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905000"/>
            <a:ext cx="3429000" cy="452437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47800" y="1143000"/>
            <a:ext cx="2057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ОПИЛКИ</a:t>
            </a:r>
            <a:endParaRPr lang="ru-RU" sz="2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Picture 2" descr="https://media.istockphoto.com/id/1217969463/ru/%D0%B2%D0%B5%D0%BA%D1%82%D0%BE%D1%80%D0%BD%D0%B0%D1%8F/%D0%B3%D0%B8%D0%B4%D1%80%D0%BE%D0%BF%D0%BE%D0%BD%D0%B8%D0%BA%D0%B0-%D0%BB%D0%BE%D0%B3%D0%BE%D1%82%D0%B8%D0%BF-%D0%B2%D0%B5%D0%BA%D1%82%D0%BE%D1%80-%D0%B8%D0%BB%D0%BB%D1%8E%D1%81%D1%82%D1%80%D0%B0%D1%86%D0%B8%D0%B8-%D0%B4%D0%B8%D0%B7%D0%B0%D0%B9%D0%BD.jpg?s=170667a&amp;w=0&amp;k=20&amp;c=jkglQbtzeFq4oyudowiEAQaxX5Y10FYDiEvSbl4W3F4="/>
          <p:cNvPicPr>
            <a:picLocks noChangeAspect="1" noChangeArrowheads="1"/>
          </p:cNvPicPr>
          <p:nvPr/>
        </p:nvPicPr>
        <p:blipFill>
          <a:blip r:embed="rId5" cstate="print"/>
          <a:srcRect l="26923" t="25000" r="26923" b="26923"/>
          <a:stretch>
            <a:fillRect/>
          </a:stretch>
        </p:blipFill>
        <p:spPr bwMode="auto">
          <a:xfrm>
            <a:off x="228600" y="304800"/>
            <a:ext cx="1161288" cy="12096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495800" y="304800"/>
            <a:ext cx="304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Н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абор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  «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ТРАВЯНЧИК»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1330</TotalTime>
  <Words>545</Words>
  <Application>Microsoft Office PowerPoint</Application>
  <PresentationFormat>Экран (4:3)</PresentationFormat>
  <Paragraphs>126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107</cp:revision>
  <dcterms:created xsi:type="dcterms:W3CDTF">2025-02-17T11:29:16Z</dcterms:created>
  <dcterms:modified xsi:type="dcterms:W3CDTF">2025-10-24T07:35:43Z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2024-11-18T00:00:00Z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2025-02-17T00:00:00Z</vt:filetime>
  </property>
  <property fmtid="{D5CDD505-2E9C-101B-9397-08002B2CF9AE}" pid="5" name="Producer">
    <vt:lpwstr>Microsoft® Office PowerPoint® 2007</vt:lpwstr>
  </property>
</Properties>
</file>