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118" d="100"/>
          <a:sy n="118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Волжский детский ботанический сад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07" y="0"/>
            <a:ext cx="3364668" cy="2957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377269"/>
            <a:ext cx="8918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2021-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909" y="4651049"/>
            <a:ext cx="8918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7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Участие в образовательном форуме «Социальные проектирование: легко и эффективно»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61" y="3510540"/>
            <a:ext cx="3875417" cy="2579334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17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.02.2022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8" y="2353529"/>
            <a:ext cx="3927524" cy="2614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96" y="4055205"/>
            <a:ext cx="3927524" cy="26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3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Посещение выставки первоцветов в Волгоградском региональном ботаническом саду.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06" y="2241229"/>
            <a:ext cx="3202073" cy="4269431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.02.2022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4" y="2241230"/>
            <a:ext cx="4269431" cy="4269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454" y="2241229"/>
            <a:ext cx="3202073" cy="42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4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Планирование размещения объектов будущего ботанического сада на склоне МБУДО «ДТ «Русинка» при участии </a:t>
            </a:r>
            <a:r>
              <a:rPr lang="ru-RU" sz="2400" dirty="0" err="1" smtClean="0"/>
              <a:t>Кванториума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35" y="2166891"/>
            <a:ext cx="3287991" cy="4383989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04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.03.2022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3" y="2166891"/>
            <a:ext cx="3287992" cy="4383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07" y="2166890"/>
            <a:ext cx="4383989" cy="43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7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Круглый стол: «Проектирование территории детского ботанического сада»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90" y="2933441"/>
            <a:ext cx="3980141" cy="2985106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18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.03.2022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428825"/>
            <a:ext cx="3958083" cy="2968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04" y="2428824"/>
            <a:ext cx="2813686" cy="375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Научная сессия секция «Экология и природопользование»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74" y="3448908"/>
            <a:ext cx="4283626" cy="3212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" y="3444245"/>
            <a:ext cx="4283625" cy="32127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27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.04.2022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99" y="2181573"/>
            <a:ext cx="3592659" cy="2694495"/>
          </a:xfrm>
        </p:spPr>
      </p:pic>
    </p:spTree>
    <p:extLst>
      <p:ext uri="{BB962C8B-B14F-4D97-AF65-F5344CB8AC3E}">
        <p14:creationId xmlns:p14="http://schemas.microsoft.com/office/powerpoint/2010/main" val="425712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Высадка рябиновой аллеи.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52" y="2204756"/>
            <a:ext cx="3285858" cy="4455401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02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.05.2022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20" y="2204756"/>
            <a:ext cx="3151578" cy="4452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10" y="2816025"/>
            <a:ext cx="4306210" cy="32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07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Первый мастер класс детского ботанического сада «Размножение растений методом зеленого черенкования»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22" y="2371260"/>
            <a:ext cx="2403335" cy="4272599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16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.06.2022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" y="2379059"/>
            <a:ext cx="3198600" cy="426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12" y="2371260"/>
            <a:ext cx="3198600" cy="4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Эко-акция «Эко-Елка»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69" y="2028403"/>
            <a:ext cx="6223735" cy="4667802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28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.12.2022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50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Высадка сербской ели на территории </a:t>
            </a:r>
            <a:br>
              <a:rPr lang="ru-RU" sz="2800" dirty="0" smtClean="0"/>
            </a:br>
            <a:r>
              <a:rPr lang="ru-RU" sz="2800" dirty="0" smtClean="0"/>
              <a:t>МБУДО «ДТ «Русинка»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  <p:sp>
        <p:nvSpPr>
          <p:cNvPr id="5" name="Прямоугольник 4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18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.01.2023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079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Акция «Вырасти дерево сам» при участии школ города.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4" y="2026380"/>
            <a:ext cx="4485902" cy="33644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53" y="3336110"/>
            <a:ext cx="4485902" cy="3364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97" y="2026380"/>
            <a:ext cx="4485902" cy="33644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.02.2023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47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u="sng" dirty="0">
                <a:solidFill>
                  <a:srgbClr val="FF0000"/>
                </a:solidFill>
              </a:rPr>
              <a:t>Детский ботанический сад </a:t>
            </a:r>
            <a:r>
              <a:rPr lang="ru-RU" sz="1800" dirty="0"/>
              <a:t>– это проект, направленный на самореализацию </a:t>
            </a:r>
            <a:r>
              <a:rPr lang="ru-RU" sz="1800" dirty="0" smtClean="0"/>
              <a:t>школьников </a:t>
            </a:r>
            <a:r>
              <a:rPr lang="ru-RU" sz="1800" dirty="0"/>
              <a:t>Волжского в области экологии и биологии.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Высадка кактусов опунций.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3" y="1905000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96" y="2284841"/>
            <a:ext cx="5753100" cy="43148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08.08.2021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60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Лекция: «Основы ландшафтного дизайна»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1" y="2299297"/>
            <a:ext cx="5551138" cy="4163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98" y="2299297"/>
            <a:ext cx="5551138" cy="41633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17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.02.2023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03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Высадка трав и можжевельника.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37" y="2477546"/>
            <a:ext cx="3085509" cy="41140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0" y="2938011"/>
            <a:ext cx="4321167" cy="3240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64" y="2477546"/>
            <a:ext cx="3085509" cy="41140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03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.03.2023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09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/>
              <a:t>Учет зеленых насаждений и знакомство с передвижной мобильной экологической станции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.03.2023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1" y="2103929"/>
            <a:ext cx="4017094" cy="3012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3" y="2103929"/>
            <a:ext cx="4017094" cy="301282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48" y="3752789"/>
            <a:ext cx="3637226" cy="2727920"/>
          </a:xfrm>
        </p:spPr>
      </p:pic>
    </p:spTree>
    <p:extLst>
      <p:ext uri="{BB962C8B-B14F-4D97-AF65-F5344CB8AC3E}">
        <p14:creationId xmlns:p14="http://schemas.microsoft.com/office/powerpoint/2010/main" val="387377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 экспериментальной площадке и высадка 10 сосен.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05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.05.2023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4" y="1985198"/>
            <a:ext cx="5352837" cy="2408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5" y="1985198"/>
            <a:ext cx="4303912" cy="3227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06" y="3630066"/>
            <a:ext cx="4303912" cy="3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Городской фестиваль «ЭКОСТИЛЬ»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.05.2023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7" y="2227199"/>
            <a:ext cx="4243056" cy="3285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42" y="3424663"/>
            <a:ext cx="4380071" cy="3285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24" y="2227199"/>
            <a:ext cx="4380071" cy="3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7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Первое собрание детского ботанического сада на базе МБУДО «ДТ «Русинка»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9" y="3944301"/>
            <a:ext cx="3575766" cy="2681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19" y="2282206"/>
            <a:ext cx="4083585" cy="3062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28" y="3563437"/>
            <a:ext cx="4083585" cy="30626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02.09.2021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294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Съёмка территории </a:t>
            </a:r>
            <a:r>
              <a:rPr lang="ru-RU" sz="2800" dirty="0"/>
              <a:t>на </a:t>
            </a:r>
            <a:r>
              <a:rPr lang="ru-RU" sz="2800" dirty="0" smtClean="0"/>
              <a:t>склоне МБУДО «ДТ «Русинка» </a:t>
            </a:r>
            <a:r>
              <a:rPr lang="ru-RU" sz="2800" dirty="0"/>
              <a:t>с </a:t>
            </a:r>
            <a:r>
              <a:rPr lang="ru-RU" sz="2800" dirty="0" err="1" smtClean="0"/>
              <a:t>квадракоптера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7" y="1817460"/>
            <a:ext cx="3498548" cy="3498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30" y="3421589"/>
            <a:ext cx="4018172" cy="3013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48" y="1817460"/>
            <a:ext cx="3498548" cy="34985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12.10.2021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94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Высадка 50 лип на территории МБУДО «ДТ «Русинка».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2" y="1806144"/>
            <a:ext cx="3805706" cy="3805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5" y="2786446"/>
            <a:ext cx="3805706" cy="3805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78" y="1806144"/>
            <a:ext cx="3805706" cy="38057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28.10.2021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54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Конкурс идей </a:t>
            </a:r>
            <a:r>
              <a:rPr lang="ru-RU" sz="2800" dirty="0"/>
              <a:t>ребят по благоустройству территории Детского ботанического сада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43" y="2235345"/>
            <a:ext cx="5698789" cy="3811773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29.10.2021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2" y="1822571"/>
            <a:ext cx="4637322" cy="46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Совместная работа Детского </a:t>
            </a:r>
            <a:r>
              <a:rPr lang="ru-RU" sz="2800" dirty="0"/>
              <a:t>ботанического сада вместе с </a:t>
            </a:r>
            <a:r>
              <a:rPr lang="ru-RU" sz="2800" dirty="0" err="1" smtClean="0"/>
              <a:t>Кванториумом</a:t>
            </a:r>
            <a:r>
              <a:rPr lang="ru-RU" sz="2800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26.11.2021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51" y="2046737"/>
            <a:ext cx="4012262" cy="4012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950" y="2046737"/>
            <a:ext cx="4406193" cy="40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в городе экологический </a:t>
            </a:r>
            <a:r>
              <a:rPr lang="ru-RU" dirty="0" err="1" smtClean="0"/>
              <a:t>квартирник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36" y="3251483"/>
            <a:ext cx="2661888" cy="2661888"/>
          </a:xfrm>
        </p:spPr>
      </p:pic>
      <p:sp>
        <p:nvSpPr>
          <p:cNvPr id="4" name="Прямоугольник 3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11.12.2021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52" y="2781405"/>
            <a:ext cx="2948105" cy="2948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69" y="2532808"/>
            <a:ext cx="2948105" cy="2948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4" y="2228822"/>
            <a:ext cx="2625516" cy="3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новый год!!!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42151" y="766119"/>
            <a:ext cx="14837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31</a:t>
            </a:r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.12.2021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2" y="1484549"/>
            <a:ext cx="2870563" cy="3827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44" y="2527279"/>
            <a:ext cx="2870563" cy="3827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10" y="3070441"/>
            <a:ext cx="3827417" cy="2870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70" y="1484548"/>
            <a:ext cx="2154506" cy="38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0496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</TotalTime>
  <Words>242</Words>
  <Application>Microsoft Office PowerPoint</Application>
  <PresentationFormat>Произвольный</PresentationFormat>
  <Paragraphs>49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Легкий дым</vt:lpstr>
      <vt:lpstr>Волжский детский ботанический сад</vt:lpstr>
      <vt:lpstr>Детский ботанический сад – это проект, направленный на самореализацию школьников Волжского в области экологии и биологии.  Высадка кактусов опунций.</vt:lpstr>
      <vt:lpstr>Первое собрание детского ботанического сада на базе МБУДО «ДТ «Русинка»</vt:lpstr>
      <vt:lpstr>Съёмка территории на склоне МБУДО «ДТ «Русинка» с квадракоптера.</vt:lpstr>
      <vt:lpstr>Высадка 50 лип на территории МБУДО «ДТ «Русинка».</vt:lpstr>
      <vt:lpstr>Конкурс идей ребят по благоустройству территории Детского ботанического сада</vt:lpstr>
      <vt:lpstr>Совместная работа Детского ботанического сада вместе с Кванториумом.</vt:lpstr>
      <vt:lpstr>Первый в городе экологический квартирник.</vt:lpstr>
      <vt:lpstr>Экологический новый год!!!</vt:lpstr>
      <vt:lpstr>Участие в образовательном форуме «Социальные проектирование: легко и эффективно»</vt:lpstr>
      <vt:lpstr>Посещение выставки первоцветов в Волгоградском региональном ботаническом саду.</vt:lpstr>
      <vt:lpstr>Планирование размещения объектов будущего ботанического сада на склоне МБУДО «ДТ «Русинка» при участии Кванториума. </vt:lpstr>
      <vt:lpstr>Круглый стол: «Проектирование территории детского ботанического сада»</vt:lpstr>
      <vt:lpstr>Научная сессия секция «Экология и природопользование»</vt:lpstr>
      <vt:lpstr>Высадка рябиновой аллеи.</vt:lpstr>
      <vt:lpstr>Первый мастер класс детского ботанического сада «Размножение растений методом зеленого черенкования»</vt:lpstr>
      <vt:lpstr>Эко-акция «Эко-Елка»</vt:lpstr>
      <vt:lpstr>Высадка сербской ели на территории  МБУДО «ДТ «Русинка»</vt:lpstr>
      <vt:lpstr>Акция «Вырасти дерево сам» при участии школ города.</vt:lpstr>
      <vt:lpstr>Лекция: «Основы ландшафтного дизайна»</vt:lpstr>
      <vt:lpstr>Высадка трав и можжевельника.</vt:lpstr>
      <vt:lpstr>Учет зеленых насаждений и знакомство с передвижной мобильной экологической станции</vt:lpstr>
      <vt:lpstr>Работа на экспериментальной площадке и высадка 10 сосен.</vt:lpstr>
      <vt:lpstr>Городской фестиваль «ЭКОСТИЛЬ»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Волжский детский ботанический сад</dc:title>
  <dc:creator>Учетная запись Майкрософт</dc:creator>
  <cp:lastModifiedBy>korp_1</cp:lastModifiedBy>
  <cp:revision>11</cp:revision>
  <dcterms:created xsi:type="dcterms:W3CDTF">2023-05-25T12:38:28Z</dcterms:created>
  <dcterms:modified xsi:type="dcterms:W3CDTF">2023-05-26T05:31:46Z</dcterms:modified>
</cp:coreProperties>
</file>