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8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3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41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38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44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06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0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11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436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52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379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5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966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21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42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32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309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348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318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46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897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8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959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16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983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01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607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17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630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626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652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250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13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213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382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308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60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17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132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18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5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75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48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88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32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18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9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4B2D5AC-2AE8-4ACC-89DC-1A8CA839B26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97803F0-7E0B-43F4-953E-DE8280395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2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305392"/>
            </a:gs>
            <a:gs pos="57922">
              <a:srgbClr val="5780CA"/>
            </a:gs>
            <a:gs pos="71022">
              <a:srgbClr val="698DD0"/>
            </a:gs>
            <a:gs pos="84142">
              <a:srgbClr val="7A9AD5"/>
            </a:gs>
            <a:gs pos="95060">
              <a:srgbClr val="88A5DA"/>
            </a:gs>
            <a:gs pos="0">
              <a:schemeClr val="accent5">
                <a:lumMod val="67000"/>
              </a:schemeClr>
            </a:gs>
            <a:gs pos="28000">
              <a:srgbClr val="7030A0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30" y="2289810"/>
            <a:ext cx="8720582" cy="9410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4995" y="142291"/>
            <a:ext cx="10854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Муниципальное бюджетное общеобразовательное учреждение   Средняя общеобразовательная школа с. </a:t>
            </a:r>
            <a:r>
              <a:rPr lang="ru-RU" dirty="0" err="1" smtClean="0">
                <a:solidFill>
                  <a:schemeClr val="bg1"/>
                </a:solidFill>
              </a:rPr>
              <a:t>Шланлы</a:t>
            </a:r>
            <a:r>
              <a:rPr lang="ru-RU" dirty="0" smtClean="0">
                <a:solidFill>
                  <a:schemeClr val="bg1"/>
                </a:solidFill>
              </a:rPr>
              <a:t> муниципального района </a:t>
            </a:r>
            <a:r>
              <a:rPr lang="ru-RU" dirty="0" err="1" smtClean="0">
                <a:solidFill>
                  <a:schemeClr val="bg1"/>
                </a:solidFill>
              </a:rPr>
              <a:t>Аургазинского</a:t>
            </a:r>
            <a:r>
              <a:rPr lang="ru-RU" dirty="0" smtClean="0">
                <a:solidFill>
                  <a:schemeClr val="bg1"/>
                </a:solidFill>
              </a:rPr>
              <a:t> района Республики Башкортостан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8054" y="498311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Ученик 11-го класса Иванов Дмитрий Алексеевич,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Ученица 8-го класса Камалова Арина </a:t>
            </a:r>
            <a:r>
              <a:rPr lang="ru-RU" dirty="0" err="1" smtClean="0">
                <a:solidFill>
                  <a:schemeClr val="bg1"/>
                </a:solidFill>
              </a:rPr>
              <a:t>Рустемовна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Ученица 8-го класса, Семенова Софья Николаевна,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Ученица 9-го класса, Иванова Диана Алексеевна,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Ученица 9-го класса, Савельева Анастасия Леонидовна.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0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628" y="728597"/>
            <a:ext cx="96171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начала выведем основные </a:t>
            </a:r>
            <a:r>
              <a:rPr lang="ru-RU" b="1" dirty="0" smtClean="0"/>
              <a:t>цели</a:t>
            </a:r>
            <a:r>
              <a:rPr lang="ru-RU" dirty="0" smtClean="0"/>
              <a:t> нашего самого перспективного проекта этого года: </a:t>
            </a:r>
          </a:p>
          <a:p>
            <a:r>
              <a:rPr lang="ru-RU" dirty="0" smtClean="0"/>
              <a:t>• Обеспечить максимально комфортные условия для отдыха и активной деятельности учеников во время перерывов между уроками. </a:t>
            </a:r>
          </a:p>
          <a:p>
            <a:r>
              <a:rPr lang="ru-RU" dirty="0" smtClean="0"/>
              <a:t>• Способствовать снижению напряжения как у учеников, так и у коллектива школы.</a:t>
            </a:r>
          </a:p>
          <a:p>
            <a:r>
              <a:rPr lang="ru-RU" dirty="0" smtClean="0"/>
              <a:t>• Обеспечить нашу школу удобными диванчиками в коридоре, чтобы вы не знали, что такое усталость.</a:t>
            </a:r>
          </a:p>
          <a:p>
            <a:r>
              <a:rPr lang="ru-RU" dirty="0" smtClean="0"/>
              <a:t>• Создать </a:t>
            </a:r>
            <a:r>
              <a:rPr lang="ru-RU" dirty="0"/>
              <a:t>комфортную и уютную обстановку в </a:t>
            </a:r>
            <a:r>
              <a:rPr lang="ru-RU" dirty="0" err="1"/>
              <a:t>реакреациях</a:t>
            </a:r>
            <a:r>
              <a:rPr lang="ru-RU" dirty="0"/>
              <a:t> школы.</a:t>
            </a:r>
          </a:p>
          <a:p>
            <a:r>
              <a:rPr lang="ru-RU" dirty="0" smtClean="0"/>
              <a:t>• Обеспечить </a:t>
            </a:r>
            <a:r>
              <a:rPr lang="ru-RU" dirty="0"/>
              <a:t>эффективное снятие усталости между уроками.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6087" y="3867917"/>
            <a:ext cx="3477498" cy="2317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044" y="3867917"/>
            <a:ext cx="4059726" cy="23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93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2" y="514276"/>
            <a:ext cx="9412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Исходя из целей нашего проекта мы с командой вывели следующие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Соорудить в школе комфортабельную и современную зону для отдыха и развлечений;</a:t>
            </a:r>
          </a:p>
          <a:p>
            <a:r>
              <a:rPr lang="ru-RU" dirty="0" smtClean="0"/>
              <a:t>2) Оборудовать по всей </a:t>
            </a:r>
            <a:r>
              <a:rPr lang="ru-RU" dirty="0" err="1" smtClean="0"/>
              <a:t>внутришкольной</a:t>
            </a:r>
            <a:r>
              <a:rPr lang="ru-RU" dirty="0" smtClean="0"/>
              <a:t> территории места для сидения;</a:t>
            </a:r>
          </a:p>
          <a:p>
            <a:r>
              <a:rPr lang="ru-RU" dirty="0" smtClean="0"/>
              <a:t>3) Соорудить в школе комфортабельную зоны ожиданий для посетителей;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43" y="2661312"/>
            <a:ext cx="4794272" cy="3194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661312"/>
            <a:ext cx="4536151" cy="32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27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938" y="578472"/>
            <a:ext cx="9767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Акутуальность</a:t>
            </a:r>
            <a:r>
              <a:rPr lang="ru-RU" b="1" dirty="0" smtClean="0"/>
              <a:t>:</a:t>
            </a:r>
            <a:r>
              <a:rPr lang="ru-RU" dirty="0" smtClean="0"/>
              <a:t> На переменах и во время ожидания дополнительных занятий обучающиеся находятся в коридорах, где совершенно нет сидячих мест для школьников и трудового коллектива школы. В коридорах и фойе школы не </a:t>
            </a:r>
            <a:r>
              <a:rPr lang="ru-RU" dirty="0" err="1" smtClean="0"/>
              <a:t>предусторены</a:t>
            </a:r>
            <a:r>
              <a:rPr lang="ru-RU" dirty="0" smtClean="0"/>
              <a:t> места для активного отдыха школьников между уроками. Чтобы снять усталость на перемене,  ученики играют в догонялки в коридоре, не реагируя на замечания дежурных по школе.</a:t>
            </a:r>
          </a:p>
          <a:p>
            <a:r>
              <a:rPr lang="ru-RU" b="1" dirty="0" smtClean="0"/>
              <a:t>Направленность: </a:t>
            </a:r>
            <a:r>
              <a:rPr lang="ru-RU" dirty="0"/>
              <a:t>Конечно же, самыми заинтересованными в этом проекте будут ученики нашей школы, так как именно для них организовывается зона комфорта и развлечений. Кроме того, нашим проектом могут заинтересоваться учителя и посетители нашей школы, на которых так же направлен наш проект.</a:t>
            </a:r>
          </a:p>
          <a:p>
            <a:r>
              <a:rPr lang="ru-RU" b="1" dirty="0" smtClean="0"/>
              <a:t>Стоимость: </a:t>
            </a:r>
            <a:r>
              <a:rPr lang="ru-RU" dirty="0" smtClean="0"/>
              <a:t>реализации </a:t>
            </a:r>
            <a:r>
              <a:rPr lang="ru-RU" dirty="0"/>
              <a:t>нашего проекта </a:t>
            </a:r>
            <a:r>
              <a:rPr lang="ru-RU" dirty="0" smtClean="0"/>
              <a:t>оценивается примерно </a:t>
            </a:r>
            <a:r>
              <a:rPr lang="ru-RU" dirty="0"/>
              <a:t>в 600 тысяч рублей, учитывая все услуги и затраты на перевозку необходимого оборудования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/>
              <a:t>Ожидаемые результаты от реализации проекта: </a:t>
            </a:r>
          </a:p>
          <a:p>
            <a:r>
              <a:rPr lang="ru-RU" dirty="0" smtClean="0"/>
              <a:t>Благодаря реализации проекта «Точка комфорта» МБОУ СОШ </a:t>
            </a:r>
            <a:r>
              <a:rPr lang="ru-RU" dirty="0" err="1" smtClean="0"/>
              <a:t>с.Шланлы</a:t>
            </a:r>
            <a:r>
              <a:rPr lang="ru-RU" dirty="0" smtClean="0"/>
              <a:t> сможет обрести поистине домашний уют и комфорт, благодаря которым у учеников и трудового коллектива школы появится возможность отдохнуть и посидеть в современном уголке – зоне отдыха с настоящими растениями и комфортными диванами. Также у них вырастет мотивация для дальнейшего развития и обучения, ведь именно отдых питает нас энергией, необходимой для дальнейших устремлений и реализации наших желаний.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73753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699" y="385382"/>
            <a:ext cx="9603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Риски проекта:</a:t>
            </a:r>
          </a:p>
          <a:p>
            <a:r>
              <a:rPr lang="ru-RU" dirty="0" smtClean="0"/>
              <a:t>Мы должны быть уверены в наших поставщиках, для того, чтобы успешно реализовать свой проект без какого-либо обмана. Именно поэтому мы избираем трех самых лучших </a:t>
            </a:r>
            <a:r>
              <a:rPr lang="ru-RU" dirty="0" smtClean="0"/>
              <a:t>поставщиков.</a:t>
            </a:r>
            <a:endParaRPr lang="ru-RU" dirty="0" smtClean="0"/>
          </a:p>
          <a:p>
            <a:r>
              <a:rPr lang="ru-RU" b="1" dirty="0" smtClean="0"/>
              <a:t>Продвижение проекта: </a:t>
            </a:r>
            <a:r>
              <a:rPr lang="ru-RU" dirty="0" smtClean="0"/>
              <a:t>проект активно продвигается в </a:t>
            </a:r>
            <a:r>
              <a:rPr lang="ru-RU" dirty="0" err="1" smtClean="0"/>
              <a:t>соцсетях</a:t>
            </a:r>
            <a:r>
              <a:rPr lang="ru-RU" dirty="0" smtClean="0"/>
              <a:t>, мы демонстрируем своих идеи большим массам, в том числе населению села </a:t>
            </a:r>
            <a:r>
              <a:rPr lang="ru-RU" dirty="0" err="1" smtClean="0"/>
              <a:t>Шланлы</a:t>
            </a:r>
            <a:r>
              <a:rPr lang="ru-RU" dirty="0" smtClean="0"/>
              <a:t>, </a:t>
            </a:r>
            <a:r>
              <a:rPr lang="ru-RU" dirty="0" err="1" smtClean="0"/>
              <a:t>публиикуем</a:t>
            </a:r>
            <a:r>
              <a:rPr lang="ru-RU" dirty="0" smtClean="0"/>
              <a:t> жизнь  проекта </a:t>
            </a: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Телеграмм-канале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3575" y="2697366"/>
            <a:ext cx="5208937" cy="34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57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883" y="448380"/>
            <a:ext cx="98115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Разработка проекта: </a:t>
            </a:r>
            <a:r>
              <a:rPr lang="ru-RU" dirty="0" smtClean="0"/>
              <a:t>она началась относительно  недавно, однако идею проекта вынашивали очень давно. 19  февраля 2024 года проект  был представлен  на общешкольном  голосовании. За реализацию проекта «Точка комфорта» проголосовало 56 человек из 63. </a:t>
            </a:r>
          </a:p>
          <a:p>
            <a:r>
              <a:rPr lang="ru-RU" b="1" dirty="0" smtClean="0"/>
              <a:t>Реализация проекта: </a:t>
            </a:r>
            <a:r>
              <a:rPr lang="ru-RU" dirty="0" smtClean="0"/>
              <a:t>на полную реализацию нашего проекта потребуется большое количество </a:t>
            </a:r>
            <a:r>
              <a:rPr lang="ru-RU" dirty="0" err="1" smtClean="0"/>
              <a:t>выремени</a:t>
            </a:r>
            <a:r>
              <a:rPr lang="ru-RU" dirty="0" smtClean="0"/>
              <a:t>. Так, например,  несколько дней  уйдет только на доставку необходимого оборудования. А сборка  и техническое обслуживание стен может  занять около двух недель. По нашим подсчётам, чтобы реализовать проект «Точка комфорта» потребуется около 3 месяцев, учитывая затраченное время  на ожидание доставки оборудования.</a:t>
            </a:r>
          </a:p>
          <a:p>
            <a:r>
              <a:rPr lang="ru-RU" b="1" dirty="0" smtClean="0"/>
              <a:t>Вовлечение в реализацию проекта </a:t>
            </a:r>
            <a:r>
              <a:rPr lang="ru-RU" b="1" dirty="0" err="1" smtClean="0"/>
              <a:t>благополучателей</a:t>
            </a:r>
            <a:r>
              <a:rPr lang="ru-RU" b="1" dirty="0" smtClean="0"/>
              <a:t>:</a:t>
            </a:r>
            <a:r>
              <a:rPr lang="ru-RU" dirty="0" smtClean="0"/>
              <a:t> фактическое количество наших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 оценить достаточно сложно, если учитывать посетителей нашей школы, которым может быть совершенно любой человек. Таким образом, только 113 человек нашей школы станут </a:t>
            </a:r>
            <a:r>
              <a:rPr lang="ru-RU" dirty="0" err="1" smtClean="0"/>
              <a:t>б</a:t>
            </a:r>
            <a:r>
              <a:rPr lang="ru-RU" dirty="0" err="1" smtClean="0"/>
              <a:t>лагополучателями</a:t>
            </a:r>
            <a:r>
              <a:rPr lang="ru-RU" dirty="0" smtClean="0"/>
              <a:t> проекта  «Точка комфорта»,</a:t>
            </a:r>
            <a:r>
              <a:rPr lang="ru-RU" dirty="0" smtClean="0"/>
              <a:t> </a:t>
            </a:r>
            <a:r>
              <a:rPr lang="ru-RU" dirty="0" smtClean="0"/>
              <a:t>однако есть еще и посетители школы, учитывать количество </a:t>
            </a:r>
            <a:r>
              <a:rPr lang="ru-RU" smtClean="0"/>
              <a:t>которых невозможно.</a:t>
            </a:r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</TotalTime>
  <Words>532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Ион (конференц-зал)</vt:lpstr>
      <vt:lpstr>1_Ион (конференц-зал)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8</cp:revision>
  <dcterms:created xsi:type="dcterms:W3CDTF">2024-02-19T02:45:46Z</dcterms:created>
  <dcterms:modified xsi:type="dcterms:W3CDTF">2024-02-20T04:21:49Z</dcterms:modified>
</cp:coreProperties>
</file>